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41"/>
  </p:notesMasterIdLst>
  <p:sldIdLst>
    <p:sldId id="256" r:id="rId5"/>
    <p:sldId id="261" r:id="rId6"/>
    <p:sldId id="262" r:id="rId7"/>
    <p:sldId id="284" r:id="rId8"/>
    <p:sldId id="265" r:id="rId9"/>
    <p:sldId id="280" r:id="rId10"/>
    <p:sldId id="286" r:id="rId11"/>
    <p:sldId id="266" r:id="rId12"/>
    <p:sldId id="271" r:id="rId13"/>
    <p:sldId id="285" r:id="rId14"/>
    <p:sldId id="287" r:id="rId15"/>
    <p:sldId id="267" r:id="rId16"/>
    <p:sldId id="268" r:id="rId17"/>
    <p:sldId id="289" r:id="rId18"/>
    <p:sldId id="288" r:id="rId19"/>
    <p:sldId id="269" r:id="rId20"/>
    <p:sldId id="290" r:id="rId21"/>
    <p:sldId id="270" r:id="rId22"/>
    <p:sldId id="291" r:id="rId23"/>
    <p:sldId id="296" r:id="rId24"/>
    <p:sldId id="272" r:id="rId25"/>
    <p:sldId id="292" r:id="rId26"/>
    <p:sldId id="293" r:id="rId27"/>
    <p:sldId id="273" r:id="rId28"/>
    <p:sldId id="283" r:id="rId29"/>
    <p:sldId id="294" r:id="rId30"/>
    <p:sldId id="274" r:id="rId31"/>
    <p:sldId id="275" r:id="rId32"/>
    <p:sldId id="279" r:id="rId33"/>
    <p:sldId id="295" r:id="rId34"/>
    <p:sldId id="276" r:id="rId35"/>
    <p:sldId id="281" r:id="rId36"/>
    <p:sldId id="277" r:id="rId37"/>
    <p:sldId id="278" r:id="rId38"/>
    <p:sldId id="282" r:id="rId39"/>
    <p:sldId id="264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E1EEF-4459-4E2F-9E19-500401AE7F78}" v="2" dt="2020-05-20T15:09:49.757"/>
    <p1510:client id="{2F80DF40-2534-47B2-9121-04CDA6E9C8B3}" v="38" dt="2020-05-21T14:55:22.048"/>
    <p1510:client id="{30A2FB00-7957-41FE-BDC1-8B8C19A09FFC}" v="78" dt="2020-05-21T12:34:48.941"/>
    <p1510:client id="{4435BA00-C823-4A8C-BD0B-CC57F41B8504}" v="10" dt="2020-05-19T21:36:12.346"/>
    <p1510:client id="{66586CB1-1B89-4C02-B156-8EDCE26D3346}" v="3169" dt="2020-05-25T14:07:28.270"/>
    <p1510:client id="{9AE60579-BAB8-41B6-B418-9D4FA3AED7CB}" v="7" dt="2020-05-25T14:09:58.735"/>
    <p1510:client id="{ADD89E1A-9E91-CE1B-391A-C131E0F6EFF5}" v="390" dt="2020-05-20T14:17:02.030"/>
    <p1510:client id="{D22E9247-7833-4019-967D-276070063876}" v="27" dt="2020-05-20T15:15:41.373"/>
    <p1510:client id="{E50FB4D3-1414-4A9A-B6F5-457BE177CF08}" v="1082" dt="2020-05-24T18:08:42.058"/>
    <p1510:client id="{F65D6335-671D-4657-A74C-B8FE91525E55}" v="70" dt="2020-05-25T11:05:46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usic Diana" userId="S::diana.marusic@isa.utm.md::feae8981-6187-4d0b-84df-56f57c08f222" providerId="AD" clId="Web-{E50FB4D3-1414-4A9A-B6F5-457BE177CF08}"/>
    <pc:docChg chg="addSld delSld modSld sldOrd">
      <pc:chgData name="Marusic Diana" userId="S::diana.marusic@isa.utm.md::feae8981-6187-4d0b-84df-56f57c08f222" providerId="AD" clId="Web-{E50FB4D3-1414-4A9A-B6F5-457BE177CF08}" dt="2020-05-24T18:08:42.058" v="1030" actId="20577"/>
      <pc:docMkLst>
        <pc:docMk/>
      </pc:docMkLst>
      <pc:sldChg chg="modSp">
        <pc:chgData name="Marusic Diana" userId="S::diana.marusic@isa.utm.md::feae8981-6187-4d0b-84df-56f57c08f222" providerId="AD" clId="Web-{E50FB4D3-1414-4A9A-B6F5-457BE177CF08}" dt="2020-05-24T17:48:56.762" v="421" actId="20577"/>
        <pc:sldMkLst>
          <pc:docMk/>
          <pc:sldMk cId="0" sldId="256"/>
        </pc:sldMkLst>
        <pc:spChg chg="mod">
          <ac:chgData name="Marusic Diana" userId="S::diana.marusic@isa.utm.md::feae8981-6187-4d0b-84df-56f57c08f222" providerId="AD" clId="Web-{E50FB4D3-1414-4A9A-B6F5-457BE177CF08}" dt="2020-05-24T17:48:53.309" v="419" actId="20577"/>
          <ac:spMkLst>
            <pc:docMk/>
            <pc:sldMk cId="0" sldId="256"/>
            <ac:spMk id="3" creationId="{419537EA-2CDF-4145-B8DD-84EC73DDEDB9}"/>
          </ac:spMkLst>
        </pc:spChg>
        <pc:spChg chg="mod">
          <ac:chgData name="Marusic Diana" userId="S::diana.marusic@isa.utm.md::feae8981-6187-4d0b-84df-56f57c08f222" providerId="AD" clId="Web-{E50FB4D3-1414-4A9A-B6F5-457BE177CF08}" dt="2020-05-24T17:48:56.762" v="421" actId="20577"/>
          <ac:spMkLst>
            <pc:docMk/>
            <pc:sldMk cId="0" sldId="256"/>
            <ac:spMk id="4" creationId="{72DC2B8C-B145-450F-9C9A-45A083561858}"/>
          </ac:spMkLst>
        </pc:spChg>
      </pc:sldChg>
      <pc:sldChg chg="modSp">
        <pc:chgData name="Marusic Diana" userId="S::diana.marusic@isa.utm.md::feae8981-6187-4d0b-84df-56f57c08f222" providerId="AD" clId="Web-{E50FB4D3-1414-4A9A-B6F5-457BE177CF08}" dt="2020-05-24T17:43:21.560" v="194" actId="1076"/>
        <pc:sldMkLst>
          <pc:docMk/>
          <pc:sldMk cId="4086032842" sldId="261"/>
        </pc:sldMkLst>
        <pc:spChg chg="mod">
          <ac:chgData name="Marusic Diana" userId="S::diana.marusic@isa.utm.md::feae8981-6187-4d0b-84df-56f57c08f222" providerId="AD" clId="Web-{E50FB4D3-1414-4A9A-B6F5-457BE177CF08}" dt="2020-05-24T17:40:05.622" v="52" actId="20577"/>
          <ac:spMkLst>
            <pc:docMk/>
            <pc:sldMk cId="4086032842" sldId="261"/>
            <ac:spMk id="2" creationId="{0CAD24E2-5B99-45A7-A3CE-72F77D565B1F}"/>
          </ac:spMkLst>
        </pc:spChg>
        <pc:graphicFrameChg chg="mod modGraphic">
          <ac:chgData name="Marusic Diana" userId="S::diana.marusic@isa.utm.md::feae8981-6187-4d0b-84df-56f57c08f222" providerId="AD" clId="Web-{E50FB4D3-1414-4A9A-B6F5-457BE177CF08}" dt="2020-05-24T17:43:21.560" v="194" actId="1076"/>
          <ac:graphicFrameMkLst>
            <pc:docMk/>
            <pc:sldMk cId="4086032842" sldId="261"/>
            <ac:graphicFrameMk id="6" creationId="{4AB7F9D3-DB7D-4349-9555-9BF9C2C986AA}"/>
          </ac:graphicFrameMkLst>
        </pc:graphicFrameChg>
      </pc:sldChg>
      <pc:sldChg chg="addSp delSp modSp add del">
        <pc:chgData name="Marusic Diana" userId="S::diana.marusic@isa.utm.md::feae8981-6187-4d0b-84df-56f57c08f222" providerId="AD" clId="Web-{E50FB4D3-1414-4A9A-B6F5-457BE177CF08}" dt="2020-05-24T17:42:30.216" v="173" actId="14100"/>
        <pc:sldMkLst>
          <pc:docMk/>
          <pc:sldMk cId="2446876140" sldId="262"/>
        </pc:sldMkLst>
        <pc:spChg chg="mod">
          <ac:chgData name="Marusic Diana" userId="S::diana.marusic@isa.utm.md::feae8981-6187-4d0b-84df-56f57c08f222" providerId="AD" clId="Web-{E50FB4D3-1414-4A9A-B6F5-457BE177CF08}" dt="2020-05-24T17:40:56.716" v="131" actId="20577"/>
          <ac:spMkLst>
            <pc:docMk/>
            <pc:sldMk cId="2446876140" sldId="262"/>
            <ac:spMk id="4" creationId="{C6973C81-177C-4144-AC9C-FC783E8FBEC6}"/>
          </ac:spMkLst>
        </pc:spChg>
        <pc:spChg chg="mod">
          <ac:chgData name="Marusic Diana" userId="S::diana.marusic@isa.utm.md::feae8981-6187-4d0b-84df-56f57c08f222" providerId="AD" clId="Web-{E50FB4D3-1414-4A9A-B6F5-457BE177CF08}" dt="2020-05-24T17:41:31.388" v="168" actId="20577"/>
          <ac:spMkLst>
            <pc:docMk/>
            <pc:sldMk cId="2446876140" sldId="262"/>
            <ac:spMk id="7" creationId="{BD0C8B7D-6FD2-4A54-BB48-079245C677D6}"/>
          </ac:spMkLst>
        </pc:spChg>
        <pc:spChg chg="mod">
          <ac:chgData name="Marusic Diana" userId="S::diana.marusic@isa.utm.md::feae8981-6187-4d0b-84df-56f57c08f222" providerId="AD" clId="Web-{E50FB4D3-1414-4A9A-B6F5-457BE177CF08}" dt="2020-05-24T17:41:01.857" v="139" actId="20577"/>
          <ac:spMkLst>
            <pc:docMk/>
            <pc:sldMk cId="2446876140" sldId="262"/>
            <ac:spMk id="11" creationId="{1DFA55BE-5C7F-4F84-96BB-F6D19526E6E3}"/>
          </ac:spMkLst>
        </pc:spChg>
        <pc:spChg chg="mod">
          <ac:chgData name="Marusic Diana" userId="S::diana.marusic@isa.utm.md::feae8981-6187-4d0b-84df-56f57c08f222" providerId="AD" clId="Web-{E50FB4D3-1414-4A9A-B6F5-457BE177CF08}" dt="2020-05-24T17:41:13.325" v="157" actId="14100"/>
          <ac:spMkLst>
            <pc:docMk/>
            <pc:sldMk cId="2446876140" sldId="262"/>
            <ac:spMk id="16" creationId="{04F5EFCB-67C5-4E73-9563-9D39CDE84F3B}"/>
          </ac:spMkLst>
        </pc:spChg>
        <pc:picChg chg="mod">
          <ac:chgData name="Marusic Diana" userId="S::diana.marusic@isa.utm.md::feae8981-6187-4d0b-84df-56f57c08f222" providerId="AD" clId="Web-{E50FB4D3-1414-4A9A-B6F5-457BE177CF08}" dt="2020-05-24T17:41:19.716" v="159" actId="1076"/>
          <ac:picMkLst>
            <pc:docMk/>
            <pc:sldMk cId="2446876140" sldId="262"/>
            <ac:picMk id="5" creationId="{C3358E81-CCC5-4E04-B4D9-9BBF88F1C307}"/>
          </ac:picMkLst>
        </pc:picChg>
        <pc:picChg chg="del">
          <ac:chgData name="Marusic Diana" userId="S::diana.marusic@isa.utm.md::feae8981-6187-4d0b-84df-56f57c08f222" providerId="AD" clId="Web-{E50FB4D3-1414-4A9A-B6F5-457BE177CF08}" dt="2020-05-24T17:40:50.825" v="123"/>
          <ac:picMkLst>
            <pc:docMk/>
            <pc:sldMk cId="2446876140" sldId="262"/>
            <ac:picMk id="6" creationId="{3F3675F7-FDC5-4E86-BA44-792C4259C333}"/>
          </ac:picMkLst>
        </pc:picChg>
        <pc:picChg chg="add mod">
          <ac:chgData name="Marusic Diana" userId="S::diana.marusic@isa.utm.md::feae8981-6187-4d0b-84df-56f57c08f222" providerId="AD" clId="Web-{E50FB4D3-1414-4A9A-B6F5-457BE177CF08}" dt="2020-05-24T17:42:30.216" v="173" actId="14100"/>
          <ac:picMkLst>
            <pc:docMk/>
            <pc:sldMk cId="2446876140" sldId="262"/>
            <ac:picMk id="8" creationId="{A55400B1-2C06-42AD-A41B-9A477C0AAE6D}"/>
          </ac:picMkLst>
        </pc:picChg>
      </pc:sldChg>
      <pc:sldChg chg="del">
        <pc:chgData name="Marusic Diana" userId="S::diana.marusic@isa.utm.md::feae8981-6187-4d0b-84df-56f57c08f222" providerId="AD" clId="Web-{E50FB4D3-1414-4A9A-B6F5-457BE177CF08}" dt="2020-05-24T17:43:35.013" v="200"/>
        <pc:sldMkLst>
          <pc:docMk/>
          <pc:sldMk cId="4031533665" sldId="263"/>
        </pc:sldMkLst>
      </pc:sldChg>
      <pc:sldChg chg="modSp">
        <pc:chgData name="Marusic Diana" userId="S::diana.marusic@isa.utm.md::feae8981-6187-4d0b-84df-56f57c08f222" providerId="AD" clId="Web-{E50FB4D3-1414-4A9A-B6F5-457BE177CF08}" dt="2020-05-24T17:43:48.794" v="214" actId="20577"/>
        <pc:sldMkLst>
          <pc:docMk/>
          <pc:sldMk cId="156884080" sldId="264"/>
        </pc:sldMkLst>
        <pc:spChg chg="mod">
          <ac:chgData name="Marusic Diana" userId="S::diana.marusic@isa.utm.md::feae8981-6187-4d0b-84df-56f57c08f222" providerId="AD" clId="Web-{E50FB4D3-1414-4A9A-B6F5-457BE177CF08}" dt="2020-05-24T17:43:48.794" v="214" actId="20577"/>
          <ac:spMkLst>
            <pc:docMk/>
            <pc:sldMk cId="156884080" sldId="264"/>
            <ac:spMk id="2" creationId="{0CAD24E2-5B99-45A7-A3CE-72F77D565B1F}"/>
          </ac:spMkLst>
        </pc:spChg>
      </pc:sldChg>
      <pc:sldChg chg="del">
        <pc:chgData name="Marusic Diana" userId="S::diana.marusic@isa.utm.md::feae8981-6187-4d0b-84df-56f57c08f222" providerId="AD" clId="Web-{E50FB4D3-1414-4A9A-B6F5-457BE177CF08}" dt="2020-05-24T17:43:31.606" v="196"/>
        <pc:sldMkLst>
          <pc:docMk/>
          <pc:sldMk cId="2140124548" sldId="265"/>
        </pc:sldMkLst>
      </pc:sldChg>
      <pc:sldChg chg="delSp modSp new mod modClrScheme chgLayout">
        <pc:chgData name="Marusic Diana" userId="S::diana.marusic@isa.utm.md::feae8981-6187-4d0b-84df-56f57c08f222" providerId="AD" clId="Web-{E50FB4D3-1414-4A9A-B6F5-457BE177CF08}" dt="2020-05-24T17:44:17.403" v="229"/>
        <pc:sldMkLst>
          <pc:docMk/>
          <pc:sldMk cId="4063068900" sldId="265"/>
        </pc:sldMkLst>
        <pc:spChg chg="mod ord">
          <ac:chgData name="Marusic Diana" userId="S::diana.marusic@isa.utm.md::feae8981-6187-4d0b-84df-56f57c08f222" providerId="AD" clId="Web-{E50FB4D3-1414-4A9A-B6F5-457BE177CF08}" dt="2020-05-24T17:44:17.403" v="229"/>
          <ac:spMkLst>
            <pc:docMk/>
            <pc:sldMk cId="4063068900" sldId="265"/>
            <ac:spMk id="2" creationId="{29B6E077-09DB-436D-914D-82D88F5B7791}"/>
          </ac:spMkLst>
        </pc:spChg>
        <pc:spChg chg="mod ord">
          <ac:chgData name="Marusic Diana" userId="S::diana.marusic@isa.utm.md::feae8981-6187-4d0b-84df-56f57c08f222" providerId="AD" clId="Web-{E50FB4D3-1414-4A9A-B6F5-457BE177CF08}" dt="2020-05-24T17:44:17.403" v="229"/>
          <ac:spMkLst>
            <pc:docMk/>
            <pc:sldMk cId="4063068900" sldId="265"/>
            <ac:spMk id="3" creationId="{C372E519-E9CA-4E2C-B4C8-6C6F94A9C9DE}"/>
          </ac:spMkLst>
        </pc:spChg>
        <pc:spChg chg="del">
          <ac:chgData name="Marusic Diana" userId="S::diana.marusic@isa.utm.md::feae8981-6187-4d0b-84df-56f57c08f222" providerId="AD" clId="Web-{E50FB4D3-1414-4A9A-B6F5-457BE177CF08}" dt="2020-05-24T17:44:11.216" v="228"/>
          <ac:spMkLst>
            <pc:docMk/>
            <pc:sldMk cId="4063068900" sldId="265"/>
            <ac:spMk id="4" creationId="{2BF739AD-90C7-4B7E-BC1E-BE62DC21D048}"/>
          </ac:spMkLst>
        </pc:spChg>
      </pc:sldChg>
      <pc:sldChg chg="del">
        <pc:chgData name="Marusic Diana" userId="S::diana.marusic@isa.utm.md::feae8981-6187-4d0b-84df-56f57c08f222" providerId="AD" clId="Web-{E50FB4D3-1414-4A9A-B6F5-457BE177CF08}" dt="2020-05-24T17:43:49.966" v="215"/>
        <pc:sldMkLst>
          <pc:docMk/>
          <pc:sldMk cId="994990275" sldId="266"/>
        </pc:sldMkLst>
      </pc:sldChg>
      <pc:sldChg chg="modSp new">
        <pc:chgData name="Marusic Diana" userId="S::diana.marusic@isa.utm.md::feae8981-6187-4d0b-84df-56f57c08f222" providerId="AD" clId="Web-{E50FB4D3-1414-4A9A-B6F5-457BE177CF08}" dt="2020-05-24T17:53:25.668" v="509" actId="20577"/>
        <pc:sldMkLst>
          <pc:docMk/>
          <pc:sldMk cId="3652199620" sldId="266"/>
        </pc:sldMkLst>
        <pc:spChg chg="mod">
          <ac:chgData name="Marusic Diana" userId="S::diana.marusic@isa.utm.md::feae8981-6187-4d0b-84df-56f57c08f222" providerId="AD" clId="Web-{E50FB4D3-1414-4A9A-B6F5-457BE177CF08}" dt="2020-05-24T17:44:30.388" v="238" actId="20577"/>
          <ac:spMkLst>
            <pc:docMk/>
            <pc:sldMk cId="3652199620" sldId="266"/>
            <ac:spMk id="2" creationId="{2B55D758-346B-40B9-A97E-5BFDC3921E06}"/>
          </ac:spMkLst>
        </pc:spChg>
        <pc:spChg chg="mod">
          <ac:chgData name="Marusic Diana" userId="S::diana.marusic@isa.utm.md::feae8981-6187-4d0b-84df-56f57c08f222" providerId="AD" clId="Web-{E50FB4D3-1414-4A9A-B6F5-457BE177CF08}" dt="2020-05-24T17:53:25.668" v="509" actId="20577"/>
          <ac:spMkLst>
            <pc:docMk/>
            <pc:sldMk cId="3652199620" sldId="266"/>
            <ac:spMk id="3" creationId="{EAA71561-CCEB-499B-B81D-F2AEBC984DC0}"/>
          </ac:spMkLst>
        </pc:spChg>
      </pc:sldChg>
      <pc:sldChg chg="del">
        <pc:chgData name="Marusic Diana" userId="S::diana.marusic@isa.utm.md::feae8981-6187-4d0b-84df-56f57c08f222" providerId="AD" clId="Web-{E50FB4D3-1414-4A9A-B6F5-457BE177CF08}" dt="2020-05-24T17:43:54.919" v="220"/>
        <pc:sldMkLst>
          <pc:docMk/>
          <pc:sldMk cId="555192713" sldId="267"/>
        </pc:sldMkLst>
      </pc:sldChg>
      <pc:sldChg chg="addSp delSp modSp new ord">
        <pc:chgData name="Marusic Diana" userId="S::diana.marusic@isa.utm.md::feae8981-6187-4d0b-84df-56f57c08f222" providerId="AD" clId="Web-{E50FB4D3-1414-4A9A-B6F5-457BE177CF08}" dt="2020-05-24T18:00:31.996" v="530" actId="1076"/>
        <pc:sldMkLst>
          <pc:docMk/>
          <pc:sldMk cId="4084485242" sldId="267"/>
        </pc:sldMkLst>
        <pc:spChg chg="mod">
          <ac:chgData name="Marusic Diana" userId="S::diana.marusic@isa.utm.md::feae8981-6187-4d0b-84df-56f57c08f222" providerId="AD" clId="Web-{E50FB4D3-1414-4A9A-B6F5-457BE177CF08}" dt="2020-05-24T18:00:18.574" v="524" actId="1076"/>
          <ac:spMkLst>
            <pc:docMk/>
            <pc:sldMk cId="4084485242" sldId="267"/>
            <ac:spMk id="2" creationId="{01618AE9-13A3-4C85-AF35-3BD8FF174C8E}"/>
          </ac:spMkLst>
        </pc:spChg>
        <pc:spChg chg="del mod">
          <ac:chgData name="Marusic Diana" userId="S::diana.marusic@isa.utm.md::feae8981-6187-4d0b-84df-56f57c08f222" providerId="AD" clId="Web-{E50FB4D3-1414-4A9A-B6F5-457BE177CF08}" dt="2020-05-24T17:59:45.855" v="517"/>
          <ac:spMkLst>
            <pc:docMk/>
            <pc:sldMk cId="4084485242" sldId="267"/>
            <ac:spMk id="3" creationId="{171BB67A-0CF9-4130-8EF4-B7328682F3BE}"/>
          </ac:spMkLst>
        </pc:spChg>
        <pc:picChg chg="add mod">
          <ac:chgData name="Marusic Diana" userId="S::diana.marusic@isa.utm.md::feae8981-6187-4d0b-84df-56f57c08f222" providerId="AD" clId="Web-{E50FB4D3-1414-4A9A-B6F5-457BE177CF08}" dt="2020-05-24T18:00:31.996" v="530" actId="1076"/>
          <ac:picMkLst>
            <pc:docMk/>
            <pc:sldMk cId="4084485242" sldId="267"/>
            <ac:picMk id="4" creationId="{3FD2AC13-4C4A-45DE-98E9-AB93BAD256DE}"/>
          </ac:picMkLst>
        </pc:picChg>
      </pc:sldChg>
      <pc:sldChg chg="modSp new">
        <pc:chgData name="Marusic Diana" userId="S::diana.marusic@isa.utm.md::feae8981-6187-4d0b-84df-56f57c08f222" providerId="AD" clId="Web-{E50FB4D3-1414-4A9A-B6F5-457BE177CF08}" dt="2020-05-24T17:44:59.559" v="249" actId="20577"/>
        <pc:sldMkLst>
          <pc:docMk/>
          <pc:sldMk cId="3044238370" sldId="268"/>
        </pc:sldMkLst>
        <pc:spChg chg="mod">
          <ac:chgData name="Marusic Diana" userId="S::diana.marusic@isa.utm.md::feae8981-6187-4d0b-84df-56f57c08f222" providerId="AD" clId="Web-{E50FB4D3-1414-4A9A-B6F5-457BE177CF08}" dt="2020-05-24T17:44:59.559" v="249" actId="20577"/>
          <ac:spMkLst>
            <pc:docMk/>
            <pc:sldMk cId="3044238370" sldId="268"/>
            <ac:spMk id="2" creationId="{866DDE47-E6A7-43B8-9AD6-EF720B18B054}"/>
          </ac:spMkLst>
        </pc:spChg>
      </pc:sldChg>
      <pc:sldChg chg="del">
        <pc:chgData name="Marusic Diana" userId="S::diana.marusic@isa.utm.md::feae8981-6187-4d0b-84df-56f57c08f222" providerId="AD" clId="Web-{E50FB4D3-1414-4A9A-B6F5-457BE177CF08}" dt="2020-05-24T17:43:31.153" v="195"/>
        <pc:sldMkLst>
          <pc:docMk/>
          <pc:sldMk cId="3417712321" sldId="268"/>
        </pc:sldMkLst>
      </pc:sldChg>
      <pc:sldChg chg="del">
        <pc:chgData name="Marusic Diana" userId="S::diana.marusic@isa.utm.md::feae8981-6187-4d0b-84df-56f57c08f222" providerId="AD" clId="Web-{E50FB4D3-1414-4A9A-B6F5-457BE177CF08}" dt="2020-05-24T17:43:53.341" v="219"/>
        <pc:sldMkLst>
          <pc:docMk/>
          <pc:sldMk cId="467577597" sldId="269"/>
        </pc:sldMkLst>
      </pc:sldChg>
      <pc:sldChg chg="modSp new">
        <pc:chgData name="Marusic Diana" userId="S::diana.marusic@isa.utm.md::feae8981-6187-4d0b-84df-56f57c08f222" providerId="AD" clId="Web-{E50FB4D3-1414-4A9A-B6F5-457BE177CF08}" dt="2020-05-24T17:45:37.153" v="277" actId="20577"/>
        <pc:sldMkLst>
          <pc:docMk/>
          <pc:sldMk cId="2252847663" sldId="269"/>
        </pc:sldMkLst>
        <pc:spChg chg="mod">
          <ac:chgData name="Marusic Diana" userId="S::diana.marusic@isa.utm.md::feae8981-6187-4d0b-84df-56f57c08f222" providerId="AD" clId="Web-{E50FB4D3-1414-4A9A-B6F5-457BE177CF08}" dt="2020-05-24T17:45:37.153" v="277" actId="20577"/>
          <ac:spMkLst>
            <pc:docMk/>
            <pc:sldMk cId="2252847663" sldId="269"/>
            <ac:spMk id="2" creationId="{9360DFA2-83AA-491B-B672-DEA2DC289AF6}"/>
          </ac:spMkLst>
        </pc:spChg>
      </pc:sldChg>
      <pc:sldChg chg="del">
        <pc:chgData name="Marusic Diana" userId="S::diana.marusic@isa.utm.md::feae8981-6187-4d0b-84df-56f57c08f222" providerId="AD" clId="Web-{E50FB4D3-1414-4A9A-B6F5-457BE177CF08}" dt="2020-05-24T17:43:32.997" v="198"/>
        <pc:sldMkLst>
          <pc:docMk/>
          <pc:sldMk cId="865294923" sldId="270"/>
        </pc:sldMkLst>
      </pc:sldChg>
      <pc:sldChg chg="modSp new">
        <pc:chgData name="Marusic Diana" userId="S::diana.marusic@isa.utm.md::feae8981-6187-4d0b-84df-56f57c08f222" providerId="AD" clId="Web-{E50FB4D3-1414-4A9A-B6F5-457BE177CF08}" dt="2020-05-24T17:46:01.591" v="308" actId="20577"/>
        <pc:sldMkLst>
          <pc:docMk/>
          <pc:sldMk cId="3869287890" sldId="270"/>
        </pc:sldMkLst>
        <pc:spChg chg="mod">
          <ac:chgData name="Marusic Diana" userId="S::diana.marusic@isa.utm.md::feae8981-6187-4d0b-84df-56f57c08f222" providerId="AD" clId="Web-{E50FB4D3-1414-4A9A-B6F5-457BE177CF08}" dt="2020-05-24T17:46:01.591" v="308" actId="20577"/>
          <ac:spMkLst>
            <pc:docMk/>
            <pc:sldMk cId="3869287890" sldId="270"/>
            <ac:spMk id="2" creationId="{8770B7D5-5871-4B16-AB0D-1917174160D4}"/>
          </ac:spMkLst>
        </pc:spChg>
      </pc:sldChg>
      <pc:sldChg chg="del">
        <pc:chgData name="Marusic Diana" userId="S::diana.marusic@isa.utm.md::feae8981-6187-4d0b-84df-56f57c08f222" providerId="AD" clId="Web-{E50FB4D3-1414-4A9A-B6F5-457BE177CF08}" dt="2020-05-24T17:43:34.403" v="199"/>
        <pc:sldMkLst>
          <pc:docMk/>
          <pc:sldMk cId="2090528434" sldId="271"/>
        </pc:sldMkLst>
      </pc:sldChg>
      <pc:sldChg chg="addSp delSp modSp new ord">
        <pc:chgData name="Marusic Diana" userId="S::diana.marusic@isa.utm.md::feae8981-6187-4d0b-84df-56f57c08f222" providerId="AD" clId="Web-{E50FB4D3-1414-4A9A-B6F5-457BE177CF08}" dt="2020-05-24T17:59:39.433" v="516" actId="14100"/>
        <pc:sldMkLst>
          <pc:docMk/>
          <pc:sldMk cId="4122222365" sldId="271"/>
        </pc:sldMkLst>
        <pc:spChg chg="mod">
          <ac:chgData name="Marusic Diana" userId="S::diana.marusic@isa.utm.md::feae8981-6187-4d0b-84df-56f57c08f222" providerId="AD" clId="Web-{E50FB4D3-1414-4A9A-B6F5-457BE177CF08}" dt="2020-05-24T17:46:15.278" v="315" actId="20577"/>
          <ac:spMkLst>
            <pc:docMk/>
            <pc:sldMk cId="4122222365" sldId="271"/>
            <ac:spMk id="2" creationId="{871A994C-8B0E-4067-A4B1-99EADBAA0AD2}"/>
          </ac:spMkLst>
        </pc:spChg>
        <pc:spChg chg="mod">
          <ac:chgData name="Marusic Diana" userId="S::diana.marusic@isa.utm.md::feae8981-6187-4d0b-84df-56f57c08f222" providerId="AD" clId="Web-{E50FB4D3-1414-4A9A-B6F5-457BE177CF08}" dt="2020-05-24T17:53:51.074" v="510" actId="14100"/>
          <ac:spMkLst>
            <pc:docMk/>
            <pc:sldMk cId="4122222365" sldId="271"/>
            <ac:spMk id="3" creationId="{844A5129-8C6A-4A7E-8962-737B82AC60D5}"/>
          </ac:spMkLst>
        </pc:spChg>
        <pc:picChg chg="add del mod">
          <ac:chgData name="Marusic Diana" userId="S::diana.marusic@isa.utm.md::feae8981-6187-4d0b-84df-56f57c08f222" providerId="AD" clId="Web-{E50FB4D3-1414-4A9A-B6F5-457BE177CF08}" dt="2020-05-24T17:59:33.308" v="513"/>
          <ac:picMkLst>
            <pc:docMk/>
            <pc:sldMk cId="4122222365" sldId="271"/>
            <ac:picMk id="4" creationId="{8627249E-32D9-459F-BA1D-80779B00F185}"/>
          </ac:picMkLst>
        </pc:picChg>
        <pc:picChg chg="add mod">
          <ac:chgData name="Marusic Diana" userId="S::diana.marusic@isa.utm.md::feae8981-6187-4d0b-84df-56f57c08f222" providerId="AD" clId="Web-{E50FB4D3-1414-4A9A-B6F5-457BE177CF08}" dt="2020-05-24T17:59:39.433" v="516" actId="14100"/>
          <ac:picMkLst>
            <pc:docMk/>
            <pc:sldMk cId="4122222365" sldId="271"/>
            <ac:picMk id="5" creationId="{1AF17432-8D3D-49A0-969F-54AC975428E1}"/>
          </ac:picMkLst>
        </pc:picChg>
      </pc:sldChg>
      <pc:sldChg chg="modSp new">
        <pc:chgData name="Marusic Diana" userId="S::diana.marusic@isa.utm.md::feae8981-6187-4d0b-84df-56f57c08f222" providerId="AD" clId="Web-{E50FB4D3-1414-4A9A-B6F5-457BE177CF08}" dt="2020-05-24T17:46:31.512" v="326" actId="20577"/>
        <pc:sldMkLst>
          <pc:docMk/>
          <pc:sldMk cId="2022221428" sldId="272"/>
        </pc:sldMkLst>
        <pc:spChg chg="mod">
          <ac:chgData name="Marusic Diana" userId="S::diana.marusic@isa.utm.md::feae8981-6187-4d0b-84df-56f57c08f222" providerId="AD" clId="Web-{E50FB4D3-1414-4A9A-B6F5-457BE177CF08}" dt="2020-05-24T17:46:31.512" v="326" actId="20577"/>
          <ac:spMkLst>
            <pc:docMk/>
            <pc:sldMk cId="2022221428" sldId="272"/>
            <ac:spMk id="2" creationId="{338639C9-EE63-40FB-B224-FA2FAC33EE1B}"/>
          </ac:spMkLst>
        </pc:spChg>
      </pc:sldChg>
      <pc:sldChg chg="del">
        <pc:chgData name="Marusic Diana" userId="S::diana.marusic@isa.utm.md::feae8981-6187-4d0b-84df-56f57c08f222" providerId="AD" clId="Web-{E50FB4D3-1414-4A9A-B6F5-457BE177CF08}" dt="2020-05-24T17:43:32.091" v="197"/>
        <pc:sldMkLst>
          <pc:docMk/>
          <pc:sldMk cId="2564131457" sldId="272"/>
        </pc:sldMkLst>
      </pc:sldChg>
      <pc:sldChg chg="modSp new">
        <pc:chgData name="Marusic Diana" userId="S::diana.marusic@isa.utm.md::feae8981-6187-4d0b-84df-56f57c08f222" providerId="AD" clId="Web-{E50FB4D3-1414-4A9A-B6F5-457BE177CF08}" dt="2020-05-24T18:04:31.386" v="702" actId="20577"/>
        <pc:sldMkLst>
          <pc:docMk/>
          <pc:sldMk cId="1240801383" sldId="273"/>
        </pc:sldMkLst>
        <pc:spChg chg="mod">
          <ac:chgData name="Marusic Diana" userId="S::diana.marusic@isa.utm.md::feae8981-6187-4d0b-84df-56f57c08f222" providerId="AD" clId="Web-{E50FB4D3-1414-4A9A-B6F5-457BE177CF08}" dt="2020-05-24T18:04:00.292" v="663" actId="20577"/>
          <ac:spMkLst>
            <pc:docMk/>
            <pc:sldMk cId="1240801383" sldId="273"/>
            <ac:spMk id="2" creationId="{C9191D29-F580-4B42-8207-55060A322B73}"/>
          </ac:spMkLst>
        </pc:spChg>
        <pc:spChg chg="mod">
          <ac:chgData name="Marusic Diana" userId="S::diana.marusic@isa.utm.md::feae8981-6187-4d0b-84df-56f57c08f222" providerId="AD" clId="Web-{E50FB4D3-1414-4A9A-B6F5-457BE177CF08}" dt="2020-05-24T18:04:31.386" v="702" actId="20577"/>
          <ac:spMkLst>
            <pc:docMk/>
            <pc:sldMk cId="1240801383" sldId="273"/>
            <ac:spMk id="3" creationId="{551C0F06-67B8-4D52-BFA1-3E99B7A25618}"/>
          </ac:spMkLst>
        </pc:spChg>
      </pc:sldChg>
      <pc:sldChg chg="modSp new">
        <pc:chgData name="Marusic Diana" userId="S::diana.marusic@isa.utm.md::feae8981-6187-4d0b-84df-56f57c08f222" providerId="AD" clId="Web-{E50FB4D3-1414-4A9A-B6F5-457BE177CF08}" dt="2020-05-24T18:06:01.824" v="828" actId="20577"/>
        <pc:sldMkLst>
          <pc:docMk/>
          <pc:sldMk cId="700150983" sldId="274"/>
        </pc:sldMkLst>
        <pc:spChg chg="mod">
          <ac:chgData name="Marusic Diana" userId="S::diana.marusic@isa.utm.md::feae8981-6187-4d0b-84df-56f57c08f222" providerId="AD" clId="Web-{E50FB4D3-1414-4A9A-B6F5-457BE177CF08}" dt="2020-05-24T17:46:58.372" v="339" actId="20577"/>
          <ac:spMkLst>
            <pc:docMk/>
            <pc:sldMk cId="700150983" sldId="274"/>
            <ac:spMk id="2" creationId="{2EFF03E9-5AB0-42FE-8905-16F9ABD345D1}"/>
          </ac:spMkLst>
        </pc:spChg>
        <pc:spChg chg="mod">
          <ac:chgData name="Marusic Diana" userId="S::diana.marusic@isa.utm.md::feae8981-6187-4d0b-84df-56f57c08f222" providerId="AD" clId="Web-{E50FB4D3-1414-4A9A-B6F5-457BE177CF08}" dt="2020-05-24T18:06:01.824" v="828" actId="20577"/>
          <ac:spMkLst>
            <pc:docMk/>
            <pc:sldMk cId="700150983" sldId="274"/>
            <ac:spMk id="3" creationId="{491D778C-D6E5-485A-8446-3377B75D4FAF}"/>
          </ac:spMkLst>
        </pc:spChg>
      </pc:sldChg>
      <pc:sldChg chg="del">
        <pc:chgData name="Marusic Diana" userId="S::diana.marusic@isa.utm.md::feae8981-6187-4d0b-84df-56f57c08f222" providerId="AD" clId="Web-{E50FB4D3-1414-4A9A-B6F5-457BE177CF08}" dt="2020-05-24T17:43:50.981" v="217"/>
        <pc:sldMkLst>
          <pc:docMk/>
          <pc:sldMk cId="1166107932" sldId="274"/>
        </pc:sldMkLst>
      </pc:sldChg>
      <pc:sldChg chg="del">
        <pc:chgData name="Marusic Diana" userId="S::diana.marusic@isa.utm.md::feae8981-6187-4d0b-84df-56f57c08f222" providerId="AD" clId="Web-{E50FB4D3-1414-4A9A-B6F5-457BE177CF08}" dt="2020-05-24T17:43:51.403" v="218"/>
        <pc:sldMkLst>
          <pc:docMk/>
          <pc:sldMk cId="1762747340" sldId="275"/>
        </pc:sldMkLst>
      </pc:sldChg>
      <pc:sldChg chg="modSp new">
        <pc:chgData name="Marusic Diana" userId="S::diana.marusic@isa.utm.md::feae8981-6187-4d0b-84df-56f57c08f222" providerId="AD" clId="Web-{E50FB4D3-1414-4A9A-B6F5-457BE177CF08}" dt="2020-05-24T18:07:02.730" v="881" actId="20577"/>
        <pc:sldMkLst>
          <pc:docMk/>
          <pc:sldMk cId="3254120659" sldId="275"/>
        </pc:sldMkLst>
        <pc:spChg chg="mod">
          <ac:chgData name="Marusic Diana" userId="S::diana.marusic@isa.utm.md::feae8981-6187-4d0b-84df-56f57c08f222" providerId="AD" clId="Web-{E50FB4D3-1414-4A9A-B6F5-457BE177CF08}" dt="2020-05-24T17:47:01.981" v="341" actId="20577"/>
          <ac:spMkLst>
            <pc:docMk/>
            <pc:sldMk cId="3254120659" sldId="275"/>
            <ac:spMk id="2" creationId="{9CCD4B70-E111-4029-AF54-E7534ADFD733}"/>
          </ac:spMkLst>
        </pc:spChg>
        <pc:spChg chg="mod">
          <ac:chgData name="Marusic Diana" userId="S::diana.marusic@isa.utm.md::feae8981-6187-4d0b-84df-56f57c08f222" providerId="AD" clId="Web-{E50FB4D3-1414-4A9A-B6F5-457BE177CF08}" dt="2020-05-24T18:07:02.730" v="881" actId="20577"/>
          <ac:spMkLst>
            <pc:docMk/>
            <pc:sldMk cId="3254120659" sldId="275"/>
            <ac:spMk id="3" creationId="{AFFCF3B1-0411-4E87-9DA1-22ABAA5851C2}"/>
          </ac:spMkLst>
        </pc:spChg>
      </pc:sldChg>
      <pc:sldChg chg="modSp new">
        <pc:chgData name="Marusic Diana" userId="S::diana.marusic@isa.utm.md::feae8981-6187-4d0b-84df-56f57c08f222" providerId="AD" clId="Web-{E50FB4D3-1414-4A9A-B6F5-457BE177CF08}" dt="2020-05-24T18:08:42.058" v="1030" actId="20577"/>
        <pc:sldMkLst>
          <pc:docMk/>
          <pc:sldMk cId="461095429" sldId="276"/>
        </pc:sldMkLst>
        <pc:spChg chg="mod">
          <ac:chgData name="Marusic Diana" userId="S::diana.marusic@isa.utm.md::feae8981-6187-4d0b-84df-56f57c08f222" providerId="AD" clId="Web-{E50FB4D3-1414-4A9A-B6F5-457BE177CF08}" dt="2020-05-24T17:47:23.950" v="369" actId="20577"/>
          <ac:spMkLst>
            <pc:docMk/>
            <pc:sldMk cId="461095429" sldId="276"/>
            <ac:spMk id="2" creationId="{1EB98A3C-6AB4-4306-BE8F-EB71221D7DA2}"/>
          </ac:spMkLst>
        </pc:spChg>
        <pc:spChg chg="mod">
          <ac:chgData name="Marusic Diana" userId="S::diana.marusic@isa.utm.md::feae8981-6187-4d0b-84df-56f57c08f222" providerId="AD" clId="Web-{E50FB4D3-1414-4A9A-B6F5-457BE177CF08}" dt="2020-05-24T18:08:42.058" v="1030" actId="20577"/>
          <ac:spMkLst>
            <pc:docMk/>
            <pc:sldMk cId="461095429" sldId="276"/>
            <ac:spMk id="3" creationId="{E83959B6-58D0-42B5-BD75-8247465629C7}"/>
          </ac:spMkLst>
        </pc:spChg>
      </pc:sldChg>
      <pc:sldChg chg="del">
        <pc:chgData name="Marusic Diana" userId="S::diana.marusic@isa.utm.md::feae8981-6187-4d0b-84df-56f57c08f222" providerId="AD" clId="Web-{E50FB4D3-1414-4A9A-B6F5-457BE177CF08}" dt="2020-05-24T17:43:50.419" v="216"/>
        <pc:sldMkLst>
          <pc:docMk/>
          <pc:sldMk cId="2937419036" sldId="276"/>
        </pc:sldMkLst>
      </pc:sldChg>
      <pc:sldChg chg="modSp new">
        <pc:chgData name="Marusic Diana" userId="S::diana.marusic@isa.utm.md::feae8981-6187-4d0b-84df-56f57c08f222" providerId="AD" clId="Web-{E50FB4D3-1414-4A9A-B6F5-457BE177CF08}" dt="2020-05-24T17:47:30.012" v="372" actId="20577"/>
        <pc:sldMkLst>
          <pc:docMk/>
          <pc:sldMk cId="1422030331" sldId="277"/>
        </pc:sldMkLst>
        <pc:spChg chg="mod">
          <ac:chgData name="Marusic Diana" userId="S::diana.marusic@isa.utm.md::feae8981-6187-4d0b-84df-56f57c08f222" providerId="AD" clId="Web-{E50FB4D3-1414-4A9A-B6F5-457BE177CF08}" dt="2020-05-24T17:47:30.012" v="372" actId="20577"/>
          <ac:spMkLst>
            <pc:docMk/>
            <pc:sldMk cId="1422030331" sldId="277"/>
            <ac:spMk id="2" creationId="{AFCC1EAD-6B7D-4EBC-95DA-2844E9B70573}"/>
          </ac:spMkLst>
        </pc:spChg>
      </pc:sldChg>
      <pc:sldChg chg="modSp new">
        <pc:chgData name="Marusic Diana" userId="S::diana.marusic@isa.utm.md::feae8981-6187-4d0b-84df-56f57c08f222" providerId="AD" clId="Web-{E50FB4D3-1414-4A9A-B6F5-457BE177CF08}" dt="2020-05-24T17:47:46.106" v="386" actId="20577"/>
        <pc:sldMkLst>
          <pc:docMk/>
          <pc:sldMk cId="590622728" sldId="278"/>
        </pc:sldMkLst>
        <pc:spChg chg="mod">
          <ac:chgData name="Marusic Diana" userId="S::diana.marusic@isa.utm.md::feae8981-6187-4d0b-84df-56f57c08f222" providerId="AD" clId="Web-{E50FB4D3-1414-4A9A-B6F5-457BE177CF08}" dt="2020-05-24T17:47:46.106" v="386" actId="20577"/>
          <ac:spMkLst>
            <pc:docMk/>
            <pc:sldMk cId="590622728" sldId="278"/>
            <ac:spMk id="2" creationId="{32C02BC4-1CD6-4B97-A352-1819DC31D242}"/>
          </ac:spMkLst>
        </pc:spChg>
      </pc:sldChg>
      <pc:sldChg chg="modSp new">
        <pc:chgData name="Marusic Diana" userId="S::diana.marusic@isa.utm.md::feae8981-6187-4d0b-84df-56f57c08f222" providerId="AD" clId="Web-{E50FB4D3-1414-4A9A-B6F5-457BE177CF08}" dt="2020-05-24T17:48:07.747" v="409" actId="20577"/>
        <pc:sldMkLst>
          <pc:docMk/>
          <pc:sldMk cId="3222826621" sldId="279"/>
        </pc:sldMkLst>
        <pc:spChg chg="mod">
          <ac:chgData name="Marusic Diana" userId="S::diana.marusic@isa.utm.md::feae8981-6187-4d0b-84df-56f57c08f222" providerId="AD" clId="Web-{E50FB4D3-1414-4A9A-B6F5-457BE177CF08}" dt="2020-05-24T17:48:07.747" v="409" actId="20577"/>
          <ac:spMkLst>
            <pc:docMk/>
            <pc:sldMk cId="3222826621" sldId="279"/>
            <ac:spMk id="2" creationId="{6ECF5A3D-32F1-45B4-BA70-C6B148A0230E}"/>
          </ac:spMkLst>
        </pc:spChg>
      </pc:sldChg>
      <pc:sldChg chg="modSp new">
        <pc:chgData name="Marusic Diana" userId="S::diana.marusic@isa.utm.md::feae8981-6187-4d0b-84df-56f57c08f222" providerId="AD" clId="Web-{E50FB4D3-1414-4A9A-B6F5-457BE177CF08}" dt="2020-05-24T17:51:25.887" v="433" actId="20577"/>
        <pc:sldMkLst>
          <pc:docMk/>
          <pc:sldMk cId="1383873730" sldId="280"/>
        </pc:sldMkLst>
        <pc:spChg chg="mod">
          <ac:chgData name="Marusic Diana" userId="S::diana.marusic@isa.utm.md::feae8981-6187-4d0b-84df-56f57c08f222" providerId="AD" clId="Web-{E50FB4D3-1414-4A9A-B6F5-457BE177CF08}" dt="2020-05-24T17:51:19.950" v="425" actId="20577"/>
          <ac:spMkLst>
            <pc:docMk/>
            <pc:sldMk cId="1383873730" sldId="280"/>
            <ac:spMk id="2" creationId="{DB21D02D-554A-44C1-A144-538AF06429C7}"/>
          </ac:spMkLst>
        </pc:spChg>
        <pc:spChg chg="mod">
          <ac:chgData name="Marusic Diana" userId="S::diana.marusic@isa.utm.md::feae8981-6187-4d0b-84df-56f57c08f222" providerId="AD" clId="Web-{E50FB4D3-1414-4A9A-B6F5-457BE177CF08}" dt="2020-05-24T17:51:25.887" v="433" actId="20577"/>
          <ac:spMkLst>
            <pc:docMk/>
            <pc:sldMk cId="1383873730" sldId="280"/>
            <ac:spMk id="3" creationId="{273F4F19-0D4F-4C97-B0BD-6B72593228B9}"/>
          </ac:spMkLst>
        </pc:spChg>
      </pc:sldChg>
      <pc:sldChg chg="modSp new">
        <pc:chgData name="Marusic Diana" userId="S::diana.marusic@isa.utm.md::feae8981-6187-4d0b-84df-56f57c08f222" providerId="AD" clId="Web-{E50FB4D3-1414-4A9A-B6F5-457BE177CF08}" dt="2020-05-24T18:00:48.465" v="538" actId="20577"/>
        <pc:sldMkLst>
          <pc:docMk/>
          <pc:sldMk cId="2622413969" sldId="281"/>
        </pc:sldMkLst>
        <pc:spChg chg="mod">
          <ac:chgData name="Marusic Diana" userId="S::diana.marusic@isa.utm.md::feae8981-6187-4d0b-84df-56f57c08f222" providerId="AD" clId="Web-{E50FB4D3-1414-4A9A-B6F5-457BE177CF08}" dt="2020-05-24T18:00:48.465" v="538" actId="20577"/>
          <ac:spMkLst>
            <pc:docMk/>
            <pc:sldMk cId="2622413969" sldId="281"/>
            <ac:spMk id="2" creationId="{6FCFF830-DE8D-4E62-AD06-EB0877989737}"/>
          </ac:spMkLst>
        </pc:spChg>
      </pc:sldChg>
      <pc:sldChg chg="modSp new">
        <pc:chgData name="Marusic Diana" userId="S::diana.marusic@isa.utm.md::feae8981-6187-4d0b-84df-56f57c08f222" providerId="AD" clId="Web-{E50FB4D3-1414-4A9A-B6F5-457BE177CF08}" dt="2020-05-24T18:01:55.183" v="559" actId="20577"/>
        <pc:sldMkLst>
          <pc:docMk/>
          <pc:sldMk cId="2127169635" sldId="282"/>
        </pc:sldMkLst>
        <pc:spChg chg="mod">
          <ac:chgData name="Marusic Diana" userId="S::diana.marusic@isa.utm.md::feae8981-6187-4d0b-84df-56f57c08f222" providerId="AD" clId="Web-{E50FB4D3-1414-4A9A-B6F5-457BE177CF08}" dt="2020-05-24T18:01:18.840" v="554" actId="20577"/>
          <ac:spMkLst>
            <pc:docMk/>
            <pc:sldMk cId="2127169635" sldId="282"/>
            <ac:spMk id="2" creationId="{B67E6ABC-EA70-4FE3-884F-0AEEE8FB748C}"/>
          </ac:spMkLst>
        </pc:spChg>
        <pc:spChg chg="mod">
          <ac:chgData name="Marusic Diana" userId="S::diana.marusic@isa.utm.md::feae8981-6187-4d0b-84df-56f57c08f222" providerId="AD" clId="Web-{E50FB4D3-1414-4A9A-B6F5-457BE177CF08}" dt="2020-05-24T18:01:55.183" v="559" actId="20577"/>
          <ac:spMkLst>
            <pc:docMk/>
            <pc:sldMk cId="2127169635" sldId="282"/>
            <ac:spMk id="3" creationId="{81F08ADE-6626-4886-9AF3-2B5162882332}"/>
          </ac:spMkLst>
        </pc:spChg>
      </pc:sldChg>
      <pc:sldChg chg="modSp add replId">
        <pc:chgData name="Marusic Diana" userId="S::diana.marusic@isa.utm.md::feae8981-6187-4d0b-84df-56f57c08f222" providerId="AD" clId="Web-{E50FB4D3-1414-4A9A-B6F5-457BE177CF08}" dt="2020-05-24T18:04:28.527" v="701" actId="20577"/>
        <pc:sldMkLst>
          <pc:docMk/>
          <pc:sldMk cId="3823238124" sldId="283"/>
        </pc:sldMkLst>
        <pc:spChg chg="mod">
          <ac:chgData name="Marusic Diana" userId="S::diana.marusic@isa.utm.md::feae8981-6187-4d0b-84df-56f57c08f222" providerId="AD" clId="Web-{E50FB4D3-1414-4A9A-B6F5-457BE177CF08}" dt="2020-05-24T18:04:28.527" v="701" actId="20577"/>
          <ac:spMkLst>
            <pc:docMk/>
            <pc:sldMk cId="3823238124" sldId="283"/>
            <ac:spMk id="3" creationId="{551C0F06-67B8-4D52-BFA1-3E99B7A25618}"/>
          </ac:spMkLst>
        </pc:spChg>
      </pc:sldChg>
    </pc:docChg>
  </pc:docChgLst>
  <pc:docChgLst>
    <pc:chgData name="Andrei Bragarenco" userId="d54fc0e7-a0a3-4374-9407-c2638a1e7030" providerId="ADAL" clId="{57CA2B13-5FE8-4225-999E-365B38DDD99E}"/>
    <pc:docChg chg="custSel addSld delSld modSld sldOrd">
      <pc:chgData name="Andrei Bragarenco" userId="d54fc0e7-a0a3-4374-9407-c2638a1e7030" providerId="ADAL" clId="{57CA2B13-5FE8-4225-999E-365B38DDD99E}" dt="2020-05-19T17:11:01.106" v="588" actId="790"/>
      <pc:docMkLst>
        <pc:docMk/>
      </pc:docMkLst>
      <pc:sldChg chg="modSp mod">
        <pc:chgData name="Andrei Bragarenco" userId="d54fc0e7-a0a3-4374-9407-c2638a1e7030" providerId="ADAL" clId="{57CA2B13-5FE8-4225-999E-365B38DDD99E}" dt="2020-05-19T17:11:01.106" v="588" actId="790"/>
        <pc:sldMkLst>
          <pc:docMk/>
          <pc:sldMk cId="0" sldId="256"/>
        </pc:sldMkLst>
        <pc:spChg chg="mod">
          <ac:chgData name="Andrei Bragarenco" userId="d54fc0e7-a0a3-4374-9407-c2638a1e7030" providerId="ADAL" clId="{57CA2B13-5FE8-4225-999E-365B38DDD99E}" dt="2020-05-19T17:11:01.106" v="588" actId="790"/>
          <ac:spMkLst>
            <pc:docMk/>
            <pc:sldMk cId="0" sldId="256"/>
            <ac:spMk id="3" creationId="{419537EA-2CDF-4145-B8DD-84EC73DDEDB9}"/>
          </ac:spMkLst>
        </pc:spChg>
        <pc:spChg chg="mod">
          <ac:chgData name="Andrei Bragarenco" userId="d54fc0e7-a0a3-4374-9407-c2638a1e7030" providerId="ADAL" clId="{57CA2B13-5FE8-4225-999E-365B38DDD99E}" dt="2020-05-19T15:25:01.896" v="63" actId="121"/>
          <ac:spMkLst>
            <pc:docMk/>
            <pc:sldMk cId="0" sldId="256"/>
            <ac:spMk id="4" creationId="{72DC2B8C-B145-450F-9C9A-45A083561858}"/>
          </ac:spMkLst>
        </pc:spChg>
      </pc:sldChg>
      <pc:sldChg chg="addSp delSp modSp mod modClrScheme chgLayout">
        <pc:chgData name="Andrei Bragarenco" userId="d54fc0e7-a0a3-4374-9407-c2638a1e7030" providerId="ADAL" clId="{57CA2B13-5FE8-4225-999E-365B38DDD99E}" dt="2020-05-19T15:30:30.568" v="96" actId="1076"/>
        <pc:sldMkLst>
          <pc:docMk/>
          <pc:sldMk cId="0" sldId="257"/>
        </pc:sldMkLst>
        <pc:spChg chg="add mod">
          <ac:chgData name="Andrei Bragarenco" userId="d54fc0e7-a0a3-4374-9407-c2638a1e7030" providerId="ADAL" clId="{57CA2B13-5FE8-4225-999E-365B38DDD99E}" dt="2020-05-19T15:30:30.568" v="96" actId="1076"/>
          <ac:spMkLst>
            <pc:docMk/>
            <pc:sldMk cId="0" sldId="257"/>
            <ac:spMk id="3" creationId="{F168AB6F-DA35-4CA7-B48E-04328F14A55F}"/>
          </ac:spMkLst>
        </pc:spChg>
        <pc:spChg chg="add mod ord">
          <ac:chgData name="Andrei Bragarenco" userId="d54fc0e7-a0a3-4374-9407-c2638a1e7030" providerId="ADAL" clId="{57CA2B13-5FE8-4225-999E-365B38DDD99E}" dt="2020-05-19T15:30:17.969" v="92" actId="20577"/>
          <ac:spMkLst>
            <pc:docMk/>
            <pc:sldMk cId="0" sldId="257"/>
            <ac:spMk id="4" creationId="{2FEC0951-A6D7-44EB-A44E-6D765235758A}"/>
          </ac:spMkLst>
        </pc:spChg>
        <pc:spChg chg="add del mod ord">
          <ac:chgData name="Andrei Bragarenco" userId="d54fc0e7-a0a3-4374-9407-c2638a1e7030" providerId="ADAL" clId="{57CA2B13-5FE8-4225-999E-365B38DDD99E}" dt="2020-05-19T15:30:23.692" v="93" actId="478"/>
          <ac:spMkLst>
            <pc:docMk/>
            <pc:sldMk cId="0" sldId="257"/>
            <ac:spMk id="5" creationId="{0E362A80-D49E-4548-A65B-53222FEBC15F}"/>
          </ac:spMkLst>
        </pc:spChg>
        <pc:spChg chg="add del mod ord">
          <ac:chgData name="Andrei Bragarenco" userId="d54fc0e7-a0a3-4374-9407-c2638a1e7030" providerId="ADAL" clId="{57CA2B13-5FE8-4225-999E-365B38DDD99E}" dt="2020-05-19T15:30:26.249" v="94" actId="478"/>
          <ac:spMkLst>
            <pc:docMk/>
            <pc:sldMk cId="0" sldId="257"/>
            <ac:spMk id="6" creationId="{59D0AF5A-F283-45BD-B2FC-C98BC23B7E4A}"/>
          </ac:spMkLst>
        </pc:spChg>
        <pc:picChg chg="add mod">
          <ac:chgData name="Andrei Bragarenco" userId="d54fc0e7-a0a3-4374-9407-c2638a1e7030" providerId="ADAL" clId="{57CA2B13-5FE8-4225-999E-365B38DDD99E}" dt="2020-05-19T15:30:27.856" v="95" actId="1076"/>
          <ac:picMkLst>
            <pc:docMk/>
            <pc:sldMk cId="0" sldId="257"/>
            <ac:picMk id="2" creationId="{270074FA-558D-4450-A675-4FA6BD93FC04}"/>
          </ac:picMkLst>
        </pc:picChg>
      </pc:sldChg>
      <pc:sldChg chg="delSp modSp add mod setBg">
        <pc:chgData name="Andrei Bragarenco" userId="d54fc0e7-a0a3-4374-9407-c2638a1e7030" providerId="ADAL" clId="{57CA2B13-5FE8-4225-999E-365B38DDD99E}" dt="2020-05-19T15:31:11.121" v="104" actId="1076"/>
        <pc:sldMkLst>
          <pc:docMk/>
          <pc:sldMk cId="10101900" sldId="261"/>
        </pc:sldMkLst>
        <pc:spChg chg="mod">
          <ac:chgData name="Andrei Bragarenco" userId="d54fc0e7-a0a3-4374-9407-c2638a1e7030" providerId="ADAL" clId="{57CA2B13-5FE8-4225-999E-365B38DDD99E}" dt="2020-05-19T15:30:58.976" v="101" actId="120"/>
          <ac:spMkLst>
            <pc:docMk/>
            <pc:sldMk cId="10101900" sldId="261"/>
            <ac:spMk id="2" creationId="{F0D3479B-B4FA-42CD-AD42-B719D03080FE}"/>
          </ac:spMkLst>
        </pc:spChg>
        <pc:spChg chg="del mod">
          <ac:chgData name="Andrei Bragarenco" userId="d54fc0e7-a0a3-4374-9407-c2638a1e7030" providerId="ADAL" clId="{57CA2B13-5FE8-4225-999E-365B38DDD99E}" dt="2020-05-19T15:31:03.549" v="102" actId="478"/>
          <ac:spMkLst>
            <pc:docMk/>
            <pc:sldMk cId="10101900" sldId="261"/>
            <ac:spMk id="3" creationId="{1E8FD6A3-E8E1-4E28-8F69-E1368752551B}"/>
          </ac:spMkLst>
        </pc:spChg>
        <pc:spChg chg="del">
          <ac:chgData name="Andrei Bragarenco" userId="d54fc0e7-a0a3-4374-9407-c2638a1e7030" providerId="ADAL" clId="{57CA2B13-5FE8-4225-999E-365B38DDD99E}" dt="2020-05-19T15:30:35.427" v="97" actId="478"/>
          <ac:spMkLst>
            <pc:docMk/>
            <pc:sldMk cId="10101900" sldId="261"/>
            <ac:spMk id="4" creationId="{7ED22041-E496-4CAC-9455-CCA4E42621CC}"/>
          </ac:spMkLst>
        </pc:spChg>
        <pc:spChg chg="mod">
          <ac:chgData name="Andrei Bragarenco" userId="d54fc0e7-a0a3-4374-9407-c2638a1e7030" providerId="ADAL" clId="{57CA2B13-5FE8-4225-999E-365B38DDD99E}" dt="2020-05-19T15:31:11.121" v="104" actId="1076"/>
          <ac:spMkLst>
            <pc:docMk/>
            <pc:sldMk cId="10101900" sldId="261"/>
            <ac:spMk id="10" creationId="{7ED22041-E496-4CAC-9455-CCA4E42621CC}"/>
          </ac:spMkLst>
        </pc:spChg>
        <pc:picChg chg="mod">
          <ac:chgData name="Andrei Bragarenco" userId="d54fc0e7-a0a3-4374-9407-c2638a1e7030" providerId="ADAL" clId="{57CA2B13-5FE8-4225-999E-365B38DDD99E}" dt="2020-05-19T15:30:40.080" v="98" actId="1076"/>
          <ac:picMkLst>
            <pc:docMk/>
            <pc:sldMk cId="10101900" sldId="261"/>
            <ac:picMk id="5122" creationId="{00000000-0000-0000-0000-000000000000}"/>
          </ac:picMkLst>
        </pc:picChg>
      </pc:sldChg>
      <pc:sldChg chg="delSp add ord">
        <pc:chgData name="Andrei Bragarenco" userId="d54fc0e7-a0a3-4374-9407-c2638a1e7030" providerId="ADAL" clId="{57CA2B13-5FE8-4225-999E-365B38DDD99E}" dt="2020-05-19T17:05:50.574" v="560"/>
        <pc:sldMkLst>
          <pc:docMk/>
          <pc:sldMk cId="3306511185" sldId="262"/>
        </pc:sldMkLst>
        <pc:picChg chg="del">
          <ac:chgData name="Andrei Bragarenco" userId="d54fc0e7-a0a3-4374-9407-c2638a1e7030" providerId="ADAL" clId="{57CA2B13-5FE8-4225-999E-365B38DDD99E}" dt="2020-05-19T17:05:50.574" v="560"/>
          <ac:picMkLst>
            <pc:docMk/>
            <pc:sldMk cId="3306511185" sldId="262"/>
            <ac:picMk id="7170" creationId="{F19D11BE-D8F7-46F3-B0A4-716246760F43}"/>
          </ac:picMkLst>
        </pc:picChg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4057555486" sldId="263"/>
        </pc:sldMkLst>
      </pc:sldChg>
      <pc:sldChg chg="modSp add">
        <pc:chgData name="Andrei Bragarenco" userId="d54fc0e7-a0a3-4374-9407-c2638a1e7030" providerId="ADAL" clId="{57CA2B13-5FE8-4225-999E-365B38DDD99E}" dt="2020-05-19T16:39:10.255" v="489" actId="1076"/>
        <pc:sldMkLst>
          <pc:docMk/>
          <pc:sldMk cId="4063514992" sldId="264"/>
        </pc:sldMkLst>
        <pc:picChg chg="mod">
          <ac:chgData name="Andrei Bragarenco" userId="d54fc0e7-a0a3-4374-9407-c2638a1e7030" providerId="ADAL" clId="{57CA2B13-5FE8-4225-999E-365B38DDD99E}" dt="2020-05-19T16:39:10.255" v="489" actId="1076"/>
          <ac:picMkLst>
            <pc:docMk/>
            <pc:sldMk cId="4063514992" sldId="264"/>
            <ac:picMk id="2050" creationId="{00000000-0000-0000-0000-000000000000}"/>
          </ac:picMkLst>
        </pc:picChg>
      </pc:sldChg>
      <pc:sldChg chg="modSp add del mod ord">
        <pc:chgData name="Andrei Bragarenco" userId="d54fc0e7-a0a3-4374-9407-c2638a1e7030" providerId="ADAL" clId="{57CA2B13-5FE8-4225-999E-365B38DDD99E}" dt="2020-05-19T16:48:26.926" v="503" actId="2696"/>
        <pc:sldMkLst>
          <pc:docMk/>
          <pc:sldMk cId="809124091" sldId="265"/>
        </pc:sldMkLst>
        <pc:spChg chg="mod">
          <ac:chgData name="Andrei Bragarenco" userId="d54fc0e7-a0a3-4374-9407-c2638a1e7030" providerId="ADAL" clId="{57CA2B13-5FE8-4225-999E-365B38DDD99E}" dt="2020-05-19T16:47:25.741" v="492" actId="27636"/>
          <ac:spMkLst>
            <pc:docMk/>
            <pc:sldMk cId="809124091" sldId="265"/>
            <ac:spMk id="2" creationId="{00000000-0000-0000-0000-000000000000}"/>
          </ac:spMkLst>
        </pc:spChg>
      </pc:sldChg>
      <pc:sldChg chg="add">
        <pc:chgData name="Andrei Bragarenco" userId="d54fc0e7-a0a3-4374-9407-c2638a1e7030" providerId="ADAL" clId="{57CA2B13-5FE8-4225-999E-365B38DDD99E}" dt="2020-05-19T16:48:31.548" v="504"/>
        <pc:sldMkLst>
          <pc:docMk/>
          <pc:sldMk cId="3264699823" sldId="265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271020339" sldId="266"/>
        </pc:sldMkLst>
      </pc:sldChg>
      <pc:sldChg chg="add del">
        <pc:chgData name="Andrei Bragarenco" userId="d54fc0e7-a0a3-4374-9407-c2638a1e7030" providerId="ADAL" clId="{57CA2B13-5FE8-4225-999E-365B38DDD99E}" dt="2020-05-19T16:48:26.926" v="503" actId="2696"/>
        <pc:sldMkLst>
          <pc:docMk/>
          <pc:sldMk cId="1209102503" sldId="267"/>
        </pc:sldMkLst>
      </pc:sldChg>
      <pc:sldChg chg="add">
        <pc:chgData name="Andrei Bragarenco" userId="d54fc0e7-a0a3-4374-9407-c2638a1e7030" providerId="ADAL" clId="{57CA2B13-5FE8-4225-999E-365B38DDD99E}" dt="2020-05-19T16:48:31.548" v="504"/>
        <pc:sldMkLst>
          <pc:docMk/>
          <pc:sldMk cId="4247195083" sldId="267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2636696330" sldId="268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3711126745" sldId="269"/>
        </pc:sldMkLst>
      </pc:sldChg>
      <pc:sldChg chg="add">
        <pc:chgData name="Andrei Bragarenco" userId="d54fc0e7-a0a3-4374-9407-c2638a1e7030" providerId="ADAL" clId="{57CA2B13-5FE8-4225-999E-365B38DDD99E}" dt="2020-05-19T16:46:23.107" v="490"/>
        <pc:sldMkLst>
          <pc:docMk/>
          <pc:sldMk cId="3297873831" sldId="270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171152152" sldId="271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708011836" sldId="272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873588619" sldId="273"/>
        </pc:sldMkLst>
      </pc:sldChg>
      <pc:sldChg chg="modSp">
        <pc:chgData name="Andrei Bragarenco" userId="d54fc0e7-a0a3-4374-9407-c2638a1e7030" providerId="ADAL" clId="{57CA2B13-5FE8-4225-999E-365B38DDD99E}" dt="2020-05-19T15:32:31.529" v="114" actId="1076"/>
        <pc:sldMkLst>
          <pc:docMk/>
          <pc:sldMk cId="2811061029" sldId="274"/>
        </pc:sldMkLst>
        <pc:picChg chg="mod">
          <ac:chgData name="Andrei Bragarenco" userId="d54fc0e7-a0a3-4374-9407-c2638a1e7030" providerId="ADAL" clId="{57CA2B13-5FE8-4225-999E-365B38DDD99E}" dt="2020-05-19T15:32:31.529" v="114" actId="1076"/>
          <ac:picMkLst>
            <pc:docMk/>
            <pc:sldMk cId="2811061029" sldId="274"/>
            <ac:picMk id="4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11.649" v="106" actId="1076"/>
          <ac:picMkLst>
            <pc:docMk/>
            <pc:sldMk cId="2811061029" sldId="274"/>
            <ac:picMk id="5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15.324" v="107" actId="1076"/>
          <ac:picMkLst>
            <pc:docMk/>
            <pc:sldMk cId="2811061029" sldId="274"/>
            <ac:picMk id="6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17.919" v="108" actId="1076"/>
          <ac:picMkLst>
            <pc:docMk/>
            <pc:sldMk cId="2811061029" sldId="274"/>
            <ac:picMk id="7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5:32:29.259" v="113" actId="1076"/>
          <ac:picMkLst>
            <pc:docMk/>
            <pc:sldMk cId="2811061029" sldId="274"/>
            <ac:picMk id="8" creationId="{00000000-0000-0000-0000-000000000000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5:36:31.187" v="155" actId="20577"/>
        <pc:sldMkLst>
          <pc:docMk/>
          <pc:sldMk cId="173076954" sldId="275"/>
        </pc:sldMkLst>
        <pc:spChg chg="mod">
          <ac:chgData name="Andrei Bragarenco" userId="d54fc0e7-a0a3-4374-9407-c2638a1e7030" providerId="ADAL" clId="{57CA2B13-5FE8-4225-999E-365B38DDD99E}" dt="2020-05-19T15:36:31.187" v="155" actId="20577"/>
          <ac:spMkLst>
            <pc:docMk/>
            <pc:sldMk cId="173076954" sldId="275"/>
            <ac:spMk id="2" creationId="{BDE6F5EC-6649-4A97-93B2-AA8B3B0C7F3E}"/>
          </ac:spMkLst>
        </pc:spChg>
        <pc:spChg chg="del">
          <ac:chgData name="Andrei Bragarenco" userId="d54fc0e7-a0a3-4374-9407-c2638a1e7030" providerId="ADAL" clId="{57CA2B13-5FE8-4225-999E-365B38DDD99E}" dt="2020-05-19T15:34:30.675" v="116" actId="478"/>
          <ac:spMkLst>
            <pc:docMk/>
            <pc:sldMk cId="173076954" sldId="275"/>
            <ac:spMk id="3" creationId="{34342B99-6E4C-4DD2-8385-46EB20899064}"/>
          </ac:spMkLst>
        </pc:spChg>
        <pc:picChg chg="add mod">
          <ac:chgData name="Andrei Bragarenco" userId="d54fc0e7-a0a3-4374-9407-c2638a1e7030" providerId="ADAL" clId="{57CA2B13-5FE8-4225-999E-365B38DDD99E}" dt="2020-05-19T15:36:26.536" v="154" actId="1076"/>
          <ac:picMkLst>
            <pc:docMk/>
            <pc:sldMk cId="173076954" sldId="275"/>
            <ac:picMk id="1026" creationId="{698FF24A-8C7D-42CE-8815-51C03E3732E0}"/>
          </ac:picMkLst>
        </pc:picChg>
        <pc:picChg chg="add mod">
          <ac:chgData name="Andrei Bragarenco" userId="d54fc0e7-a0a3-4374-9407-c2638a1e7030" providerId="ADAL" clId="{57CA2B13-5FE8-4225-999E-365B38DDD99E}" dt="2020-05-19T15:36:25.120" v="153" actId="1076"/>
          <ac:picMkLst>
            <pc:docMk/>
            <pc:sldMk cId="173076954" sldId="275"/>
            <ac:picMk id="1028" creationId="{AD95E27F-D040-43ED-AB59-7A592F3A9F58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5:39:51.304" v="200" actId="1076"/>
        <pc:sldMkLst>
          <pc:docMk/>
          <pc:sldMk cId="3373570941" sldId="276"/>
        </pc:sldMkLst>
        <pc:spChg chg="mod">
          <ac:chgData name="Andrei Bragarenco" userId="d54fc0e7-a0a3-4374-9407-c2638a1e7030" providerId="ADAL" clId="{57CA2B13-5FE8-4225-999E-365B38DDD99E}" dt="2020-05-19T15:39:09.736" v="193" actId="20577"/>
          <ac:spMkLst>
            <pc:docMk/>
            <pc:sldMk cId="3373570941" sldId="276"/>
            <ac:spMk id="2" creationId="{F9D37A62-9F7C-4096-9FF7-BB938538BB08}"/>
          </ac:spMkLst>
        </pc:spChg>
        <pc:spChg chg="del">
          <ac:chgData name="Andrei Bragarenco" userId="d54fc0e7-a0a3-4374-9407-c2638a1e7030" providerId="ADAL" clId="{57CA2B13-5FE8-4225-999E-365B38DDD99E}" dt="2020-05-19T15:36:45.828" v="157" actId="478"/>
          <ac:spMkLst>
            <pc:docMk/>
            <pc:sldMk cId="3373570941" sldId="276"/>
            <ac:spMk id="3" creationId="{6ADEBCF9-06BD-4FC2-AC84-74A548DB5093}"/>
          </ac:spMkLst>
        </pc:spChg>
        <pc:picChg chg="add mod">
          <ac:chgData name="Andrei Bragarenco" userId="d54fc0e7-a0a3-4374-9407-c2638a1e7030" providerId="ADAL" clId="{57CA2B13-5FE8-4225-999E-365B38DDD99E}" dt="2020-05-19T15:39:49.368" v="199" actId="1076"/>
          <ac:picMkLst>
            <pc:docMk/>
            <pc:sldMk cId="3373570941" sldId="276"/>
            <ac:picMk id="2050" creationId="{1D9F4502-DE08-4097-BA10-D9B406B17D00}"/>
          </ac:picMkLst>
        </pc:picChg>
        <pc:picChg chg="add mod">
          <ac:chgData name="Andrei Bragarenco" userId="d54fc0e7-a0a3-4374-9407-c2638a1e7030" providerId="ADAL" clId="{57CA2B13-5FE8-4225-999E-365B38DDD99E}" dt="2020-05-19T15:39:51.304" v="200" actId="1076"/>
          <ac:picMkLst>
            <pc:docMk/>
            <pc:sldMk cId="3373570941" sldId="276"/>
            <ac:picMk id="2052" creationId="{A0C0FE83-72EF-465F-9B71-AAAA7884AD32}"/>
          </ac:picMkLst>
        </pc:picChg>
        <pc:picChg chg="add mod">
          <ac:chgData name="Andrei Bragarenco" userId="d54fc0e7-a0a3-4374-9407-c2638a1e7030" providerId="ADAL" clId="{57CA2B13-5FE8-4225-999E-365B38DDD99E}" dt="2020-05-19T15:39:47.688" v="198" actId="1076"/>
          <ac:picMkLst>
            <pc:docMk/>
            <pc:sldMk cId="3373570941" sldId="276"/>
            <ac:picMk id="2054" creationId="{EAD33D69-7944-403A-82A8-246F12715B57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5:55:44.908" v="298" actId="1076"/>
        <pc:sldMkLst>
          <pc:docMk/>
          <pc:sldMk cId="2078655414" sldId="277"/>
        </pc:sldMkLst>
        <pc:spChg chg="mod">
          <ac:chgData name="Andrei Bragarenco" userId="d54fc0e7-a0a3-4374-9407-c2638a1e7030" providerId="ADAL" clId="{57CA2B13-5FE8-4225-999E-365B38DDD99E}" dt="2020-05-19T15:47:55.078" v="262" actId="20577"/>
          <ac:spMkLst>
            <pc:docMk/>
            <pc:sldMk cId="2078655414" sldId="277"/>
            <ac:spMk id="2" creationId="{5441F46D-D6A7-4510-8987-FA4501225BC9}"/>
          </ac:spMkLst>
        </pc:spChg>
        <pc:spChg chg="del">
          <ac:chgData name="Andrei Bragarenco" userId="d54fc0e7-a0a3-4374-9407-c2638a1e7030" providerId="ADAL" clId="{57CA2B13-5FE8-4225-999E-365B38DDD99E}" dt="2020-05-19T15:47:20.871" v="202"/>
          <ac:spMkLst>
            <pc:docMk/>
            <pc:sldMk cId="2078655414" sldId="277"/>
            <ac:spMk id="3" creationId="{242FB852-FF0C-4722-AC7B-3A3420A884CE}"/>
          </ac:spMkLst>
        </pc:spChg>
        <pc:spChg chg="add del mod">
          <ac:chgData name="Andrei Bragarenco" userId="d54fc0e7-a0a3-4374-9407-c2638a1e7030" providerId="ADAL" clId="{57CA2B13-5FE8-4225-999E-365B38DDD99E}" dt="2020-05-19T15:49:39.998" v="266"/>
          <ac:spMkLst>
            <pc:docMk/>
            <pc:sldMk cId="2078655414" sldId="277"/>
            <ac:spMk id="4" creationId="{BDAF55C7-1A06-414B-AADF-85932FD5A297}"/>
          </ac:spMkLst>
        </pc:spChg>
        <pc:spChg chg="add del mod">
          <ac:chgData name="Andrei Bragarenco" userId="d54fc0e7-a0a3-4374-9407-c2638a1e7030" providerId="ADAL" clId="{57CA2B13-5FE8-4225-999E-365B38DDD99E}" dt="2020-05-19T15:55:27.377" v="289" actId="478"/>
          <ac:spMkLst>
            <pc:docMk/>
            <pc:sldMk cId="2078655414" sldId="277"/>
            <ac:spMk id="5" creationId="{C71430E3-D091-4B58-956A-FD7A1CF3B4A3}"/>
          </ac:spMkLst>
        </pc:spChg>
        <pc:spChg chg="add del mod">
          <ac:chgData name="Andrei Bragarenco" userId="d54fc0e7-a0a3-4374-9407-c2638a1e7030" providerId="ADAL" clId="{57CA2B13-5FE8-4225-999E-365B38DDD99E}" dt="2020-05-19T15:55:24.648" v="283" actId="478"/>
          <ac:spMkLst>
            <pc:docMk/>
            <pc:sldMk cId="2078655414" sldId="277"/>
            <ac:spMk id="6" creationId="{F52A92FA-FB60-412A-A2AF-23CD56607F06}"/>
          </ac:spMkLst>
        </pc:spChg>
        <pc:picChg chg="add del mod">
          <ac:chgData name="Andrei Bragarenco" userId="d54fc0e7-a0a3-4374-9407-c2638a1e7030" providerId="ADAL" clId="{57CA2B13-5FE8-4225-999E-365B38DDD99E}" dt="2020-05-19T15:49:17.619" v="263" actId="478"/>
          <ac:picMkLst>
            <pc:docMk/>
            <pc:sldMk cId="2078655414" sldId="277"/>
            <ac:picMk id="3074" creationId="{7B7E3987-0964-4109-A991-07C1EC86AA66}"/>
          </ac:picMkLst>
        </pc:picChg>
        <pc:picChg chg="add del">
          <ac:chgData name="Andrei Bragarenco" userId="d54fc0e7-a0a3-4374-9407-c2638a1e7030" providerId="ADAL" clId="{57CA2B13-5FE8-4225-999E-365B38DDD99E}" dt="2020-05-19T15:49:37.196" v="265" actId="478"/>
          <ac:picMkLst>
            <pc:docMk/>
            <pc:sldMk cId="2078655414" sldId="277"/>
            <ac:picMk id="3076" creationId="{E8D09E06-31BE-482C-AB6D-AFC7B7793164}"/>
          </ac:picMkLst>
        </pc:picChg>
        <pc:picChg chg="add del mod">
          <ac:chgData name="Andrei Bragarenco" userId="d54fc0e7-a0a3-4374-9407-c2638a1e7030" providerId="ADAL" clId="{57CA2B13-5FE8-4225-999E-365B38DDD99E}" dt="2020-05-19T15:55:41.168" v="297" actId="14100"/>
          <ac:picMkLst>
            <pc:docMk/>
            <pc:sldMk cId="2078655414" sldId="277"/>
            <ac:picMk id="3078" creationId="{E21BD7DD-BA07-4F82-A0C0-813169C58B0D}"/>
          </ac:picMkLst>
        </pc:picChg>
        <pc:picChg chg="add del mod">
          <ac:chgData name="Andrei Bragarenco" userId="d54fc0e7-a0a3-4374-9407-c2638a1e7030" providerId="ADAL" clId="{57CA2B13-5FE8-4225-999E-365B38DDD99E}" dt="2020-05-19T15:55:31.703" v="293" actId="478"/>
          <ac:picMkLst>
            <pc:docMk/>
            <pc:sldMk cId="2078655414" sldId="277"/>
            <ac:picMk id="3080" creationId="{E6173C86-BFE4-4CFD-AB9A-C093F4BDB0B6}"/>
          </ac:picMkLst>
        </pc:picChg>
        <pc:picChg chg="add del mod">
          <ac:chgData name="Andrei Bragarenco" userId="d54fc0e7-a0a3-4374-9407-c2638a1e7030" providerId="ADAL" clId="{57CA2B13-5FE8-4225-999E-365B38DDD99E}" dt="2020-05-19T15:55:30.948" v="292"/>
          <ac:picMkLst>
            <pc:docMk/>
            <pc:sldMk cId="2078655414" sldId="277"/>
            <ac:picMk id="3082" creationId="{505949E5-54CA-474A-9ACF-13EB4A01287D}"/>
          </ac:picMkLst>
        </pc:picChg>
        <pc:picChg chg="add del mod">
          <ac:chgData name="Andrei Bragarenco" userId="d54fc0e7-a0a3-4374-9407-c2638a1e7030" providerId="ADAL" clId="{57CA2B13-5FE8-4225-999E-365B38DDD99E}" dt="2020-05-19T15:55:26.967" v="288"/>
          <ac:picMkLst>
            <pc:docMk/>
            <pc:sldMk cId="2078655414" sldId="277"/>
            <ac:picMk id="3084" creationId="{43998638-1F20-42B5-AD41-5E45DB7D879B}"/>
          </ac:picMkLst>
        </pc:picChg>
        <pc:picChg chg="add del mod">
          <ac:chgData name="Andrei Bragarenco" userId="d54fc0e7-a0a3-4374-9407-c2638a1e7030" providerId="ADAL" clId="{57CA2B13-5FE8-4225-999E-365B38DDD99E}" dt="2020-05-19T15:55:25.962" v="285"/>
          <ac:picMkLst>
            <pc:docMk/>
            <pc:sldMk cId="2078655414" sldId="277"/>
            <ac:picMk id="3086" creationId="{BB88771C-24EB-401F-B914-F55F09285320}"/>
          </ac:picMkLst>
        </pc:picChg>
        <pc:picChg chg="add mod">
          <ac:chgData name="Andrei Bragarenco" userId="d54fc0e7-a0a3-4374-9407-c2638a1e7030" providerId="ADAL" clId="{57CA2B13-5FE8-4225-999E-365B38DDD99E}" dt="2020-05-19T15:55:44.908" v="298" actId="1076"/>
          <ac:picMkLst>
            <pc:docMk/>
            <pc:sldMk cId="2078655414" sldId="277"/>
            <ac:picMk id="3088" creationId="{FF6972BC-4470-4E26-9BBB-A63152DA1623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6:04:42.125" v="343" actId="14100"/>
        <pc:sldMkLst>
          <pc:docMk/>
          <pc:sldMk cId="3066359017" sldId="278"/>
        </pc:sldMkLst>
        <pc:spChg chg="mod">
          <ac:chgData name="Andrei Bragarenco" userId="d54fc0e7-a0a3-4374-9407-c2638a1e7030" providerId="ADAL" clId="{57CA2B13-5FE8-4225-999E-365B38DDD99E}" dt="2020-05-19T16:01:46.898" v="337" actId="313"/>
          <ac:spMkLst>
            <pc:docMk/>
            <pc:sldMk cId="3066359017" sldId="278"/>
            <ac:spMk id="2" creationId="{DC7CCF89-AF79-48FD-8F4F-B108042A0EE1}"/>
          </ac:spMkLst>
        </pc:spChg>
        <pc:spChg chg="del">
          <ac:chgData name="Andrei Bragarenco" userId="d54fc0e7-a0a3-4374-9407-c2638a1e7030" providerId="ADAL" clId="{57CA2B13-5FE8-4225-999E-365B38DDD99E}" dt="2020-05-19T16:01:22.951" v="300"/>
          <ac:spMkLst>
            <pc:docMk/>
            <pc:sldMk cId="3066359017" sldId="278"/>
            <ac:spMk id="3" creationId="{189A0EDA-0895-4582-A7A6-6DA88D37ECF9}"/>
          </ac:spMkLst>
        </pc:spChg>
        <pc:picChg chg="add mod">
          <ac:chgData name="Andrei Bragarenco" userId="d54fc0e7-a0a3-4374-9407-c2638a1e7030" providerId="ADAL" clId="{57CA2B13-5FE8-4225-999E-365B38DDD99E}" dt="2020-05-19T16:04:42.125" v="343" actId="14100"/>
          <ac:picMkLst>
            <pc:docMk/>
            <pc:sldMk cId="3066359017" sldId="278"/>
            <ac:picMk id="4098" creationId="{E8A089B4-F14C-4F35-9C93-100C6D2C9C99}"/>
          </ac:picMkLst>
        </pc:picChg>
      </pc:sldChg>
      <pc:sldChg chg="addSp delSp modSp mod modClrScheme chgLayout">
        <pc:chgData name="Andrei Bragarenco" userId="d54fc0e7-a0a3-4374-9407-c2638a1e7030" providerId="ADAL" clId="{57CA2B13-5FE8-4225-999E-365B38DDD99E}" dt="2020-05-19T16:36:16.542" v="481" actId="6549"/>
        <pc:sldMkLst>
          <pc:docMk/>
          <pc:sldMk cId="2233280445" sldId="279"/>
        </pc:sldMkLst>
        <pc:spChg chg="mod ord">
          <ac:chgData name="Andrei Bragarenco" userId="d54fc0e7-a0a3-4374-9407-c2638a1e7030" providerId="ADAL" clId="{57CA2B13-5FE8-4225-999E-365B38DDD99E}" dt="2020-05-19T16:36:16.542" v="481" actId="6549"/>
          <ac:spMkLst>
            <pc:docMk/>
            <pc:sldMk cId="2233280445" sldId="279"/>
            <ac:spMk id="2" creationId="{00000000-0000-0000-0000-000000000000}"/>
          </ac:spMkLst>
        </pc:spChg>
        <pc:spChg chg="add del mod">
          <ac:chgData name="Andrei Bragarenco" userId="d54fc0e7-a0a3-4374-9407-c2638a1e7030" providerId="ADAL" clId="{57CA2B13-5FE8-4225-999E-365B38DDD99E}" dt="2020-05-19T16:13:03.626" v="399" actId="478"/>
          <ac:spMkLst>
            <pc:docMk/>
            <pc:sldMk cId="2233280445" sldId="279"/>
            <ac:spMk id="3" creationId="{EA672D1D-BC04-4543-9625-594ECEAAD47D}"/>
          </ac:spMkLst>
        </pc:spChg>
        <pc:picChg chg="del">
          <ac:chgData name="Andrei Bragarenco" userId="d54fc0e7-a0a3-4374-9407-c2638a1e7030" providerId="ADAL" clId="{57CA2B13-5FE8-4225-999E-365B38DDD99E}" dt="2020-05-19T16:12:57.433" v="397" actId="478"/>
          <ac:picMkLst>
            <pc:docMk/>
            <pc:sldMk cId="2233280445" sldId="279"/>
            <ac:picMk id="14338" creationId="{00000000-0000-0000-0000-000000000000}"/>
          </ac:picMkLst>
        </pc:picChg>
        <pc:picChg chg="del">
          <ac:chgData name="Andrei Bragarenco" userId="d54fc0e7-a0a3-4374-9407-c2638a1e7030" providerId="ADAL" clId="{57CA2B13-5FE8-4225-999E-365B38DDD99E}" dt="2020-05-19T16:13:00.961" v="398" actId="478"/>
          <ac:picMkLst>
            <pc:docMk/>
            <pc:sldMk cId="2233280445" sldId="279"/>
            <ac:picMk id="14340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6:13:59.874" v="429" actId="1076"/>
          <ac:picMkLst>
            <pc:docMk/>
            <pc:sldMk cId="2233280445" sldId="279"/>
            <ac:picMk id="14342" creationId="{00000000-0000-0000-0000-000000000000}"/>
          </ac:picMkLst>
        </pc:picChg>
      </pc:sldChg>
      <pc:sldChg chg="del">
        <pc:chgData name="Andrei Bragarenco" userId="d54fc0e7-a0a3-4374-9407-c2638a1e7030" providerId="ADAL" clId="{57CA2B13-5FE8-4225-999E-365B38DDD99E}" dt="2020-05-19T16:09:21.717" v="344"/>
        <pc:sldMkLst>
          <pc:docMk/>
          <pc:sldMk cId="3161030038" sldId="279"/>
        </pc:sldMkLst>
      </pc:sldChg>
      <pc:sldChg chg="delSp modSp add mod ord modClrScheme chgLayout">
        <pc:chgData name="Andrei Bragarenco" userId="d54fc0e7-a0a3-4374-9407-c2638a1e7030" providerId="ADAL" clId="{57CA2B13-5FE8-4225-999E-365B38DDD99E}" dt="2020-05-19T16:36:34.201" v="482" actId="6549"/>
        <pc:sldMkLst>
          <pc:docMk/>
          <pc:sldMk cId="1131397888" sldId="280"/>
        </pc:sldMkLst>
        <pc:spChg chg="mod ord">
          <ac:chgData name="Andrei Bragarenco" userId="d54fc0e7-a0a3-4374-9407-c2638a1e7030" providerId="ADAL" clId="{57CA2B13-5FE8-4225-999E-365B38DDD99E}" dt="2020-05-19T16:36:34.201" v="482" actId="6549"/>
          <ac:spMkLst>
            <pc:docMk/>
            <pc:sldMk cId="1131397888" sldId="280"/>
            <ac:spMk id="2" creationId="{00000000-0000-0000-0000-000000000000}"/>
          </ac:spMkLst>
        </pc:spChg>
        <pc:picChg chg="mod ord">
          <ac:chgData name="Andrei Bragarenco" userId="d54fc0e7-a0a3-4374-9407-c2638a1e7030" providerId="ADAL" clId="{57CA2B13-5FE8-4225-999E-365B38DDD99E}" dt="2020-05-19T16:12:20.808" v="393" actId="1076"/>
          <ac:picMkLst>
            <pc:docMk/>
            <pc:sldMk cId="1131397888" sldId="280"/>
            <ac:picMk id="14338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6:12:22.543" v="394" actId="1076"/>
          <ac:picMkLst>
            <pc:docMk/>
            <pc:sldMk cId="1131397888" sldId="280"/>
            <ac:picMk id="14340" creationId="{00000000-0000-0000-0000-000000000000}"/>
          </ac:picMkLst>
        </pc:picChg>
        <pc:picChg chg="del">
          <ac:chgData name="Andrei Bragarenco" userId="d54fc0e7-a0a3-4374-9407-c2638a1e7030" providerId="ADAL" clId="{57CA2B13-5FE8-4225-999E-365B38DDD99E}" dt="2020-05-19T16:11:04.284" v="346" actId="478"/>
          <ac:picMkLst>
            <pc:docMk/>
            <pc:sldMk cId="1131397888" sldId="280"/>
            <ac:picMk id="14342" creationId="{00000000-0000-0000-0000-000000000000}"/>
          </ac:picMkLst>
        </pc:picChg>
      </pc:sldChg>
      <pc:sldChg chg="modSp">
        <pc:chgData name="Andrei Bragarenco" userId="d54fc0e7-a0a3-4374-9407-c2638a1e7030" providerId="ADAL" clId="{57CA2B13-5FE8-4225-999E-365B38DDD99E}" dt="2020-05-19T16:35:45.696" v="469" actId="1076"/>
        <pc:sldMkLst>
          <pc:docMk/>
          <pc:sldMk cId="3620230285" sldId="281"/>
        </pc:sldMkLst>
        <pc:picChg chg="mod">
          <ac:chgData name="Andrei Bragarenco" userId="d54fc0e7-a0a3-4374-9407-c2638a1e7030" providerId="ADAL" clId="{57CA2B13-5FE8-4225-999E-365B38DDD99E}" dt="2020-05-19T16:35:45.696" v="469" actId="1076"/>
          <ac:picMkLst>
            <pc:docMk/>
            <pc:sldMk cId="3620230285" sldId="281"/>
            <ac:picMk id="15362" creationId="{00000000-0000-0000-0000-000000000000}"/>
          </ac:picMkLst>
        </pc:picChg>
        <pc:picChg chg="mod">
          <ac:chgData name="Andrei Bragarenco" userId="d54fc0e7-a0a3-4374-9407-c2638a1e7030" providerId="ADAL" clId="{57CA2B13-5FE8-4225-999E-365B38DDD99E}" dt="2020-05-19T16:18:21.768" v="440" actId="14100"/>
          <ac:picMkLst>
            <pc:docMk/>
            <pc:sldMk cId="3620230285" sldId="281"/>
            <ac:picMk id="15366" creationId="{00000000-0000-0000-0000-000000000000}"/>
          </ac:picMkLst>
        </pc:picChg>
      </pc:sldChg>
      <pc:sldChg chg="addSp delSp modSp new mod ord">
        <pc:chgData name="Andrei Bragarenco" userId="d54fc0e7-a0a3-4374-9407-c2638a1e7030" providerId="ADAL" clId="{57CA2B13-5FE8-4225-999E-365B38DDD99E}" dt="2020-05-19T16:36:44.032" v="484"/>
        <pc:sldMkLst>
          <pc:docMk/>
          <pc:sldMk cId="2285572665" sldId="282"/>
        </pc:sldMkLst>
        <pc:spChg chg="mod">
          <ac:chgData name="Andrei Bragarenco" userId="d54fc0e7-a0a3-4374-9407-c2638a1e7030" providerId="ADAL" clId="{57CA2B13-5FE8-4225-999E-365B38DDD99E}" dt="2020-05-19T16:36:03.164" v="480" actId="20577"/>
          <ac:spMkLst>
            <pc:docMk/>
            <pc:sldMk cId="2285572665" sldId="282"/>
            <ac:spMk id="2" creationId="{6CDA197F-6924-423F-960C-285B33D26FB1}"/>
          </ac:spMkLst>
        </pc:spChg>
        <pc:spChg chg="del">
          <ac:chgData name="Andrei Bragarenco" userId="d54fc0e7-a0a3-4374-9407-c2638a1e7030" providerId="ADAL" clId="{57CA2B13-5FE8-4225-999E-365B38DDD99E}" dt="2020-05-19T16:20:26.373" v="444" actId="478"/>
          <ac:spMkLst>
            <pc:docMk/>
            <pc:sldMk cId="2285572665" sldId="282"/>
            <ac:spMk id="3" creationId="{E04EA98F-FDF7-4695-976F-7932A83758A8}"/>
          </ac:spMkLst>
        </pc:spChg>
        <pc:picChg chg="add mod">
          <ac:chgData name="Andrei Bragarenco" userId="d54fc0e7-a0a3-4374-9407-c2638a1e7030" providerId="ADAL" clId="{57CA2B13-5FE8-4225-999E-365B38DDD99E}" dt="2020-05-19T16:33:05.152" v="464" actId="1076"/>
          <ac:picMkLst>
            <pc:docMk/>
            <pc:sldMk cId="2285572665" sldId="282"/>
            <ac:picMk id="5122" creationId="{5A6929EF-35B5-4CAD-BC6B-6C2204F87034}"/>
          </ac:picMkLst>
        </pc:picChg>
        <pc:picChg chg="add del mod">
          <ac:chgData name="Andrei Bragarenco" userId="d54fc0e7-a0a3-4374-9407-c2638a1e7030" providerId="ADAL" clId="{57CA2B13-5FE8-4225-999E-365B38DDD99E}" dt="2020-05-19T16:32:51.310" v="458" actId="478"/>
          <ac:picMkLst>
            <pc:docMk/>
            <pc:sldMk cId="2285572665" sldId="282"/>
            <ac:picMk id="5124" creationId="{F608EF83-D134-4496-832A-AAE9EC73E667}"/>
          </ac:picMkLst>
        </pc:picChg>
        <pc:picChg chg="add mod">
          <ac:chgData name="Andrei Bragarenco" userId="d54fc0e7-a0a3-4374-9407-c2638a1e7030" providerId="ADAL" clId="{57CA2B13-5FE8-4225-999E-365B38DDD99E}" dt="2020-05-19T16:33:03.625" v="463" actId="1076"/>
          <ac:picMkLst>
            <pc:docMk/>
            <pc:sldMk cId="2285572665" sldId="282"/>
            <ac:picMk id="5126" creationId="{75A0C0B2-4FD6-4B56-B84C-E57514E30CB0}"/>
          </ac:picMkLst>
        </pc:picChg>
        <pc:picChg chg="add mod">
          <ac:chgData name="Andrei Bragarenco" userId="d54fc0e7-a0a3-4374-9407-c2638a1e7030" providerId="ADAL" clId="{57CA2B13-5FE8-4225-999E-365B38DDD99E}" dt="2020-05-19T16:34:34.895" v="468" actId="1076"/>
          <ac:picMkLst>
            <pc:docMk/>
            <pc:sldMk cId="2285572665" sldId="282"/>
            <ac:picMk id="5128" creationId="{A0A7EF87-7721-407F-8E40-73432739F70A}"/>
          </ac:picMkLst>
        </pc:picChg>
      </pc:sldChg>
      <pc:sldChg chg="add del">
        <pc:chgData name="Andrei Bragarenco" userId="d54fc0e7-a0a3-4374-9407-c2638a1e7030" providerId="ADAL" clId="{57CA2B13-5FE8-4225-999E-365B38DDD99E}" dt="2020-05-19T16:48:07.646" v="498" actId="47"/>
        <pc:sldMkLst>
          <pc:docMk/>
          <pc:sldMk cId="4176948472" sldId="283"/>
        </pc:sldMkLst>
      </pc:sldChg>
      <pc:sldChg chg="add del">
        <pc:chgData name="Andrei Bragarenco" userId="d54fc0e7-a0a3-4374-9407-c2638a1e7030" providerId="ADAL" clId="{57CA2B13-5FE8-4225-999E-365B38DDD99E}" dt="2020-05-19T16:47:34.388" v="493" actId="47"/>
        <pc:sldMkLst>
          <pc:docMk/>
          <pc:sldMk cId="189476805" sldId="284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046276799" sldId="285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1224450689" sldId="286"/>
        </pc:sldMkLst>
      </pc:sldChg>
      <pc:sldChg chg="add">
        <pc:chgData name="Andrei Bragarenco" userId="d54fc0e7-a0a3-4374-9407-c2638a1e7030" providerId="ADAL" clId="{57CA2B13-5FE8-4225-999E-365B38DDD99E}" dt="2020-05-19T16:47:25.685" v="491"/>
        <pc:sldMkLst>
          <pc:docMk/>
          <pc:sldMk cId="4149190870" sldId="287"/>
        </pc:sldMkLst>
      </pc:sldChg>
      <pc:sldChg chg="addSp delSp modSp new mod">
        <pc:chgData name="Andrei Bragarenco" userId="d54fc0e7-a0a3-4374-9407-c2638a1e7030" providerId="ADAL" clId="{57CA2B13-5FE8-4225-999E-365B38DDD99E}" dt="2020-05-19T17:04:04.668" v="559" actId="20577"/>
        <pc:sldMkLst>
          <pc:docMk/>
          <pc:sldMk cId="1330447332" sldId="288"/>
        </pc:sldMkLst>
        <pc:spChg chg="mod">
          <ac:chgData name="Andrei Bragarenco" userId="d54fc0e7-a0a3-4374-9407-c2638a1e7030" providerId="ADAL" clId="{57CA2B13-5FE8-4225-999E-365B38DDD99E}" dt="2020-05-19T17:04:04.668" v="559" actId="20577"/>
          <ac:spMkLst>
            <pc:docMk/>
            <pc:sldMk cId="1330447332" sldId="288"/>
            <ac:spMk id="2" creationId="{C0A4A0F5-EFB1-4F53-9F8E-801D016B4884}"/>
          </ac:spMkLst>
        </pc:spChg>
        <pc:spChg chg="del">
          <ac:chgData name="Andrei Bragarenco" userId="d54fc0e7-a0a3-4374-9407-c2638a1e7030" providerId="ADAL" clId="{57CA2B13-5FE8-4225-999E-365B38DDD99E}" dt="2020-05-19T16:54:49.476" v="506"/>
          <ac:spMkLst>
            <pc:docMk/>
            <pc:sldMk cId="1330447332" sldId="288"/>
            <ac:spMk id="3" creationId="{013938ED-3252-40E8-A5D9-E2D29E9B9D24}"/>
          </ac:spMkLst>
        </pc:spChg>
        <pc:picChg chg="add mod">
          <ac:chgData name="Andrei Bragarenco" userId="d54fc0e7-a0a3-4374-9407-c2638a1e7030" providerId="ADAL" clId="{57CA2B13-5FE8-4225-999E-365B38DDD99E}" dt="2020-05-19T17:03:09.672" v="546" actId="1076"/>
          <ac:picMkLst>
            <pc:docMk/>
            <pc:sldMk cId="1330447332" sldId="288"/>
            <ac:picMk id="6146" creationId="{AC4B8B20-89B5-4376-A498-D1A10940C8CB}"/>
          </ac:picMkLst>
        </pc:picChg>
        <pc:picChg chg="add del mod">
          <ac:chgData name="Andrei Bragarenco" userId="d54fc0e7-a0a3-4374-9407-c2638a1e7030" providerId="ADAL" clId="{57CA2B13-5FE8-4225-999E-365B38DDD99E}" dt="2020-05-19T16:57:00.238" v="513" actId="478"/>
          <ac:picMkLst>
            <pc:docMk/>
            <pc:sldMk cId="1330447332" sldId="288"/>
            <ac:picMk id="6148" creationId="{C0CB4BEB-66BB-46D8-A050-131B8E9384D4}"/>
          </ac:picMkLst>
        </pc:picChg>
        <pc:picChg chg="add del mod">
          <ac:chgData name="Andrei Bragarenco" userId="d54fc0e7-a0a3-4374-9407-c2638a1e7030" providerId="ADAL" clId="{57CA2B13-5FE8-4225-999E-365B38DDD99E}" dt="2020-05-19T17:02:32.856" v="530" actId="478"/>
          <ac:picMkLst>
            <pc:docMk/>
            <pc:sldMk cId="1330447332" sldId="288"/>
            <ac:picMk id="6150" creationId="{6347EB6E-87C0-43B9-AC8B-8F2710E0227F}"/>
          </ac:picMkLst>
        </pc:picChg>
        <pc:picChg chg="add mod">
          <ac:chgData name="Andrei Bragarenco" userId="d54fc0e7-a0a3-4374-9407-c2638a1e7030" providerId="ADAL" clId="{57CA2B13-5FE8-4225-999E-365B38DDD99E}" dt="2020-05-19T17:03:04.375" v="545" actId="1076"/>
          <ac:picMkLst>
            <pc:docMk/>
            <pc:sldMk cId="1330447332" sldId="288"/>
            <ac:picMk id="6152" creationId="{CD0173CB-3AFE-4338-B470-C4BD5631D01C}"/>
          </ac:picMkLst>
        </pc:picChg>
        <pc:picChg chg="add mod">
          <ac:chgData name="Andrei Bragarenco" userId="d54fc0e7-a0a3-4374-9407-c2638a1e7030" providerId="ADAL" clId="{57CA2B13-5FE8-4225-999E-365B38DDD99E}" dt="2020-05-19T17:02:40.025" v="533" actId="1076"/>
          <ac:picMkLst>
            <pc:docMk/>
            <pc:sldMk cId="1330447332" sldId="288"/>
            <ac:picMk id="6154" creationId="{12E5EF33-1B07-43BD-8D93-E695051EAF69}"/>
          </ac:picMkLst>
        </pc:picChg>
      </pc:sldChg>
      <pc:sldChg chg="addSp delSp modSp new mod">
        <pc:chgData name="Andrei Bragarenco" userId="d54fc0e7-a0a3-4374-9407-c2638a1e7030" providerId="ADAL" clId="{57CA2B13-5FE8-4225-999E-365B38DDD99E}" dt="2020-05-19T17:09:13.494" v="585" actId="478"/>
        <pc:sldMkLst>
          <pc:docMk/>
          <pc:sldMk cId="3795148946" sldId="289"/>
        </pc:sldMkLst>
        <pc:spChg chg="mod">
          <ac:chgData name="Andrei Bragarenco" userId="d54fc0e7-a0a3-4374-9407-c2638a1e7030" providerId="ADAL" clId="{57CA2B13-5FE8-4225-999E-365B38DDD99E}" dt="2020-05-19T17:06:08.542" v="576" actId="20577"/>
          <ac:spMkLst>
            <pc:docMk/>
            <pc:sldMk cId="3795148946" sldId="289"/>
            <ac:spMk id="2" creationId="{5BD09F3F-0D8A-4D2E-94DB-D6980A25627C}"/>
          </ac:spMkLst>
        </pc:spChg>
        <pc:spChg chg="del">
          <ac:chgData name="Andrei Bragarenco" userId="d54fc0e7-a0a3-4374-9407-c2638a1e7030" providerId="ADAL" clId="{57CA2B13-5FE8-4225-999E-365B38DDD99E}" dt="2020-05-19T17:05:55.325" v="562"/>
          <ac:spMkLst>
            <pc:docMk/>
            <pc:sldMk cId="3795148946" sldId="289"/>
            <ac:spMk id="3" creationId="{DEBDF439-E518-435A-82ED-E3DD594D1B6B}"/>
          </ac:spMkLst>
        </pc:spChg>
        <pc:spChg chg="add del mod">
          <ac:chgData name="Andrei Bragarenco" userId="d54fc0e7-a0a3-4374-9407-c2638a1e7030" providerId="ADAL" clId="{57CA2B13-5FE8-4225-999E-365B38DDD99E}" dt="2020-05-19T17:09:13.494" v="585" actId="478"/>
          <ac:spMkLst>
            <pc:docMk/>
            <pc:sldMk cId="3795148946" sldId="289"/>
            <ac:spMk id="4" creationId="{2F4AAD6F-4A0A-4558-8862-9064EC64BE0E}"/>
          </ac:spMkLst>
        </pc:spChg>
        <pc:spChg chg="add del mod">
          <ac:chgData name="Andrei Bragarenco" userId="d54fc0e7-a0a3-4374-9407-c2638a1e7030" providerId="ADAL" clId="{57CA2B13-5FE8-4225-999E-365B38DDD99E}" dt="2020-05-19T17:08:54.143" v="579"/>
          <ac:spMkLst>
            <pc:docMk/>
            <pc:sldMk cId="3795148946" sldId="289"/>
            <ac:spMk id="5" creationId="{273AC299-87F1-4506-93A5-8CAE3F3504F2}"/>
          </ac:spMkLst>
        </pc:spChg>
        <pc:picChg chg="add del mod">
          <ac:chgData name="Andrei Bragarenco" userId="d54fc0e7-a0a3-4374-9407-c2638a1e7030" providerId="ADAL" clId="{57CA2B13-5FE8-4225-999E-365B38DDD99E}" dt="2020-05-19T17:08:51.388" v="577" actId="478"/>
          <ac:picMkLst>
            <pc:docMk/>
            <pc:sldMk cId="3795148946" sldId="289"/>
            <ac:picMk id="8194" creationId="{E2FC59EF-476C-42E3-9112-D36A6C77C428}"/>
          </ac:picMkLst>
        </pc:picChg>
        <pc:picChg chg="add mod">
          <ac:chgData name="Andrei Bragarenco" userId="d54fc0e7-a0a3-4374-9407-c2638a1e7030" providerId="ADAL" clId="{57CA2B13-5FE8-4225-999E-365B38DDD99E}" dt="2020-05-19T17:09:08.368" v="584" actId="14100"/>
          <ac:picMkLst>
            <pc:docMk/>
            <pc:sldMk cId="3795148946" sldId="289"/>
            <ac:picMk id="8196" creationId="{FA34C6DD-BAB4-4D62-8FEE-D442C251572F}"/>
          </ac:picMkLst>
        </pc:picChg>
      </pc:sldChg>
      <pc:sldMasterChg chg="delSldLayout">
        <pc:chgData name="Andrei Bragarenco" userId="d54fc0e7-a0a3-4374-9407-c2638a1e7030" providerId="ADAL" clId="{57CA2B13-5FE8-4225-999E-365B38DDD99E}" dt="2020-05-19T16:48:26.926" v="503" actId="2696"/>
        <pc:sldMasterMkLst>
          <pc:docMk/>
          <pc:sldMasterMk cId="0" sldId="2147483659"/>
        </pc:sldMasterMkLst>
        <pc:sldLayoutChg chg="del">
          <pc:chgData name="Andrei Bragarenco" userId="d54fc0e7-a0a3-4374-9407-c2638a1e7030" providerId="ADAL" clId="{57CA2B13-5FE8-4225-999E-365B38DDD99E}" dt="2020-05-19T16:48:26.926" v="503" actId="2696"/>
          <pc:sldLayoutMkLst>
            <pc:docMk/>
            <pc:sldMasterMk cId="0" sldId="2147483659"/>
            <pc:sldLayoutMk cId="3089230000" sldId="2147483661"/>
          </pc:sldLayoutMkLst>
        </pc:sldLayoutChg>
      </pc:sldMasterChg>
    </pc:docChg>
  </pc:docChgLst>
  <pc:docChgLst>
    <pc:chgData name="Marusic Diana" userId="S::diana.marusic@isa.utm.md::feae8981-6187-4d0b-84df-56f57c08f222" providerId="AD" clId="Web-{072E1EEF-4459-4E2F-9E19-500401AE7F78}"/>
    <pc:docChg chg="addSld sldOrd">
      <pc:chgData name="Marusic Diana" userId="S::diana.marusic@isa.utm.md::feae8981-6187-4d0b-84df-56f57c08f222" providerId="AD" clId="Web-{072E1EEF-4459-4E2F-9E19-500401AE7F78}" dt="2020-05-20T15:09:49.757" v="1"/>
      <pc:docMkLst>
        <pc:docMk/>
      </pc:docMkLst>
      <pc:sldChg chg="add ord">
        <pc:chgData name="Marusic Diana" userId="S::diana.marusic@isa.utm.md::feae8981-6187-4d0b-84df-56f57c08f222" providerId="AD" clId="Web-{072E1EEF-4459-4E2F-9E19-500401AE7F78}" dt="2020-05-20T15:09:49.757" v="1"/>
        <pc:sldMkLst>
          <pc:docMk/>
          <pc:sldMk cId="865294923" sldId="270"/>
        </pc:sldMkLst>
      </pc:sldChg>
    </pc:docChg>
  </pc:docChgLst>
  <pc:docChgLst>
    <pc:chgData name="Marusic Diana" userId="S::diana.marusic@isa.utm.md::feae8981-6187-4d0b-84df-56f57c08f222" providerId="AD" clId="Web-{F65D6335-671D-4657-A74C-B8FE91525E55}"/>
    <pc:docChg chg="addSld modSld">
      <pc:chgData name="Marusic Diana" userId="S::diana.marusic@isa.utm.md::feae8981-6187-4d0b-84df-56f57c08f222" providerId="AD" clId="Web-{F65D6335-671D-4657-A74C-B8FE91525E55}" dt="2020-05-25T11:05:46.159" v="67" actId="14100"/>
      <pc:docMkLst>
        <pc:docMk/>
      </pc:docMkLst>
      <pc:sldChg chg="addSp delSp modSp">
        <pc:chgData name="Marusic Diana" userId="S::diana.marusic@isa.utm.md::feae8981-6187-4d0b-84df-56f57c08f222" providerId="AD" clId="Web-{F65D6335-671D-4657-A74C-B8FE91525E55}" dt="2020-05-25T11:04:45.893" v="64" actId="1076"/>
        <pc:sldMkLst>
          <pc:docMk/>
          <pc:sldMk cId="4122222365" sldId="271"/>
        </pc:sldMkLst>
        <pc:spChg chg="del">
          <ac:chgData name="Marusic Diana" userId="S::diana.marusic@isa.utm.md::feae8981-6187-4d0b-84df-56f57c08f222" providerId="AD" clId="Web-{F65D6335-671D-4657-A74C-B8FE91525E55}" dt="2020-05-25T11:02:47.298" v="23"/>
          <ac:spMkLst>
            <pc:docMk/>
            <pc:sldMk cId="4122222365" sldId="271"/>
            <ac:spMk id="3" creationId="{844A5129-8C6A-4A7E-8962-737B82AC60D5}"/>
          </ac:spMkLst>
        </pc:spChg>
        <pc:spChg chg="add del">
          <ac:chgData name="Marusic Diana" userId="S::diana.marusic@isa.utm.md::feae8981-6187-4d0b-84df-56f57c08f222" providerId="AD" clId="Web-{F65D6335-671D-4657-A74C-B8FE91525E55}" dt="2020-05-25T11:02:45.735" v="22"/>
          <ac:spMkLst>
            <pc:docMk/>
            <pc:sldMk cId="4122222365" sldId="271"/>
            <ac:spMk id="4" creationId="{EA619DBE-C5C4-444B-B2C5-F29612D43B5F}"/>
          </ac:spMkLst>
        </pc:spChg>
        <pc:spChg chg="add mod">
          <ac:chgData name="Marusic Diana" userId="S::diana.marusic@isa.utm.md::feae8981-6187-4d0b-84df-56f57c08f222" providerId="AD" clId="Web-{F65D6335-671D-4657-A74C-B8FE91525E55}" dt="2020-05-25T11:02:47.704" v="24"/>
          <ac:spMkLst>
            <pc:docMk/>
            <pc:sldMk cId="4122222365" sldId="271"/>
            <ac:spMk id="8" creationId="{42A62E74-5540-421B-8949-A2431A2B4103}"/>
          </ac:spMkLst>
        </pc:spChg>
        <pc:picChg chg="mod">
          <ac:chgData name="Marusic Diana" userId="S::diana.marusic@isa.utm.md::feae8981-6187-4d0b-84df-56f57c08f222" providerId="AD" clId="Web-{F65D6335-671D-4657-A74C-B8FE91525E55}" dt="2020-05-25T11:04:45.893" v="64" actId="1076"/>
          <ac:picMkLst>
            <pc:docMk/>
            <pc:sldMk cId="4122222365" sldId="271"/>
            <ac:picMk id="5" creationId="{1AF17432-8D3D-49A0-969F-54AC975428E1}"/>
          </ac:picMkLst>
        </pc:picChg>
        <pc:inkChg chg="add">
          <ac:chgData name="Marusic Diana" userId="S::diana.marusic@isa.utm.md::feae8981-6187-4d0b-84df-56f57c08f222" providerId="AD" clId="Web-{F65D6335-671D-4657-A74C-B8FE91525E55}" dt="2020-05-25T11:02:55.142" v="25"/>
          <ac:inkMkLst>
            <pc:docMk/>
            <pc:sldMk cId="4122222365" sldId="271"/>
            <ac:inkMk id="9" creationId="{FF3D5686-7FD9-4F00-951F-9F8B286A92DE}"/>
          </ac:inkMkLst>
        </pc:inkChg>
        <pc:inkChg chg="add del">
          <ac:chgData name="Marusic Diana" userId="S::diana.marusic@isa.utm.md::feae8981-6187-4d0b-84df-56f57c08f222" providerId="AD" clId="Web-{F65D6335-671D-4657-A74C-B8FE91525E55}" dt="2020-05-25T11:03:30.658" v="27"/>
          <ac:inkMkLst>
            <pc:docMk/>
            <pc:sldMk cId="4122222365" sldId="271"/>
            <ac:inkMk id="10" creationId="{C18AAFCE-F3CD-464B-BEFE-9AEBBC2B1C12}"/>
          </ac:inkMkLst>
        </pc:inkChg>
        <pc:inkChg chg="add del">
          <ac:chgData name="Marusic Diana" userId="S::diana.marusic@isa.utm.md::feae8981-6187-4d0b-84df-56f57c08f222" providerId="AD" clId="Web-{F65D6335-671D-4657-A74C-B8FE91525E55}" dt="2020-05-25T11:03:38.501" v="31"/>
          <ac:inkMkLst>
            <pc:docMk/>
            <pc:sldMk cId="4122222365" sldId="271"/>
            <ac:inkMk id="11" creationId="{A20ED54A-55E0-4A9E-872E-091F43799559}"/>
          </ac:inkMkLst>
        </pc:inkChg>
        <pc:inkChg chg="add del">
          <ac:chgData name="Marusic Diana" userId="S::diana.marusic@isa.utm.md::feae8981-6187-4d0b-84df-56f57c08f222" providerId="AD" clId="Web-{F65D6335-671D-4657-A74C-B8FE91525E55}" dt="2020-05-25T11:03:35.798" v="30"/>
          <ac:inkMkLst>
            <pc:docMk/>
            <pc:sldMk cId="4122222365" sldId="271"/>
            <ac:inkMk id="12" creationId="{BEFD36C5-7B7F-466B-BC2D-8C3658DC72D5}"/>
          </ac:inkMkLst>
        </pc:inkChg>
      </pc:sldChg>
      <pc:sldChg chg="delSp modSp new">
        <pc:chgData name="Marusic Diana" userId="S::diana.marusic@isa.utm.md::feae8981-6187-4d0b-84df-56f57c08f222" providerId="AD" clId="Web-{F65D6335-671D-4657-A74C-B8FE91525E55}" dt="2020-05-25T11:05:46.159" v="67" actId="14100"/>
        <pc:sldMkLst>
          <pc:docMk/>
          <pc:sldMk cId="3895236512" sldId="284"/>
        </pc:sldMkLst>
        <pc:spChg chg="mod">
          <ac:chgData name="Marusic Diana" userId="S::diana.marusic@isa.utm.md::feae8981-6187-4d0b-84df-56f57c08f222" providerId="AD" clId="Web-{F65D6335-671D-4657-A74C-B8FE91525E55}" dt="2020-05-25T11:01:50.266" v="8" actId="20577"/>
          <ac:spMkLst>
            <pc:docMk/>
            <pc:sldMk cId="3895236512" sldId="284"/>
            <ac:spMk id="2" creationId="{9CC8C283-A4D3-4DD7-9E66-E1BC0759148D}"/>
          </ac:spMkLst>
        </pc:spChg>
        <pc:spChg chg="mod">
          <ac:chgData name="Marusic Diana" userId="S::diana.marusic@isa.utm.md::feae8981-6187-4d0b-84df-56f57c08f222" providerId="AD" clId="Web-{F65D6335-671D-4657-A74C-B8FE91525E55}" dt="2020-05-25T11:05:46.159" v="67" actId="14100"/>
          <ac:spMkLst>
            <pc:docMk/>
            <pc:sldMk cId="3895236512" sldId="284"/>
            <ac:spMk id="3" creationId="{39C0EBE7-0CA9-4D19-A8CB-5D86F3893EBD}"/>
          </ac:spMkLst>
        </pc:spChg>
        <pc:spChg chg="del">
          <ac:chgData name="Marusic Diana" userId="S::diana.marusic@isa.utm.md::feae8981-6187-4d0b-84df-56f57c08f222" providerId="AD" clId="Web-{F65D6335-671D-4657-A74C-B8FE91525E55}" dt="2020-05-25T11:01:56.656" v="12"/>
          <ac:spMkLst>
            <pc:docMk/>
            <pc:sldMk cId="3895236512" sldId="284"/>
            <ac:spMk id="4" creationId="{E7A901A7-2EA0-468D-8329-534D6720D086}"/>
          </ac:spMkLst>
        </pc:spChg>
      </pc:sldChg>
      <pc:sldChg chg="addSp delSp modSp add replId">
        <pc:chgData name="Marusic Diana" userId="S::diana.marusic@isa.utm.md::feae8981-6187-4d0b-84df-56f57c08f222" providerId="AD" clId="Web-{F65D6335-671D-4657-A74C-B8FE91525E55}" dt="2020-05-25T11:04:50.049" v="66"/>
        <pc:sldMkLst>
          <pc:docMk/>
          <pc:sldMk cId="226633957" sldId="285"/>
        </pc:sldMkLst>
        <pc:spChg chg="mod">
          <ac:chgData name="Marusic Diana" userId="S::diana.marusic@isa.utm.md::feae8981-6187-4d0b-84df-56f57c08f222" providerId="AD" clId="Web-{F65D6335-671D-4657-A74C-B8FE91525E55}" dt="2020-05-25T11:04:37.002" v="62" actId="20577"/>
          <ac:spMkLst>
            <pc:docMk/>
            <pc:sldMk cId="226633957" sldId="285"/>
            <ac:spMk id="8" creationId="{42A62E74-5540-421B-8949-A2431A2B4103}"/>
          </ac:spMkLst>
        </pc:spChg>
        <pc:picChg chg="add">
          <ac:chgData name="Marusic Diana" userId="S::diana.marusic@isa.utm.md::feae8981-6187-4d0b-84df-56f57c08f222" providerId="AD" clId="Web-{F65D6335-671D-4657-A74C-B8FE91525E55}" dt="2020-05-25T11:04:50.049" v="66"/>
          <ac:picMkLst>
            <pc:docMk/>
            <pc:sldMk cId="226633957" sldId="285"/>
            <ac:picMk id="3" creationId="{73D11994-216B-42B4-88A6-13764538BCF3}"/>
          </ac:picMkLst>
        </pc:picChg>
        <pc:picChg chg="del">
          <ac:chgData name="Marusic Diana" userId="S::diana.marusic@isa.utm.md::feae8981-6187-4d0b-84df-56f57c08f222" providerId="AD" clId="Web-{F65D6335-671D-4657-A74C-B8FE91525E55}" dt="2020-05-25T11:04:49.596" v="65"/>
          <ac:picMkLst>
            <pc:docMk/>
            <pc:sldMk cId="226633957" sldId="285"/>
            <ac:picMk id="5" creationId="{1AF17432-8D3D-49A0-969F-54AC975428E1}"/>
          </ac:picMkLst>
        </pc:picChg>
        <pc:inkChg chg="del">
          <ac:chgData name="Marusic Diana" userId="S::diana.marusic@isa.utm.md::feae8981-6187-4d0b-84df-56f57c08f222" providerId="AD" clId="Web-{F65D6335-671D-4657-A74C-B8FE91525E55}" dt="2020-05-25T11:04:03.205" v="33"/>
          <ac:inkMkLst>
            <pc:docMk/>
            <pc:sldMk cId="226633957" sldId="285"/>
            <ac:inkMk id="9" creationId="{FF3D5686-7FD9-4F00-951F-9F8B286A92DE}"/>
          </ac:inkMkLst>
        </pc:inkChg>
      </pc:sldChg>
    </pc:docChg>
  </pc:docChgLst>
  <pc:docChgLst>
    <pc:chgData name="Marusic Diana" userId="S::diana.marusic@isa.utm.md::feae8981-6187-4d0b-84df-56f57c08f222" providerId="AD" clId="Web-{66586CB1-1B89-4C02-B156-8EDCE26D3346}"/>
    <pc:docChg chg="addSld delSld modSld sldOrd">
      <pc:chgData name="Marusic Diana" userId="S::diana.marusic@isa.utm.md::feae8981-6187-4d0b-84df-56f57c08f222" providerId="AD" clId="Web-{66586CB1-1B89-4C02-B156-8EDCE26D3346}" dt="2020-05-25T14:07:28.270" v="3145" actId="14100"/>
      <pc:docMkLst>
        <pc:docMk/>
      </pc:docMkLst>
      <pc:sldChg chg="addSp delSp modSp">
        <pc:chgData name="Marusic Diana" userId="S::diana.marusic@isa.utm.md::feae8981-6187-4d0b-84df-56f57c08f222" providerId="AD" clId="Web-{66586CB1-1B89-4C02-B156-8EDCE26D3346}" dt="2020-05-25T12:53:30.486" v="205" actId="20577"/>
        <pc:sldMkLst>
          <pc:docMk/>
          <pc:sldMk cId="4063068900" sldId="265"/>
        </pc:sldMkLst>
        <pc:spChg chg="mod">
          <ac:chgData name="Marusic Diana" userId="S::diana.marusic@isa.utm.md::feae8981-6187-4d0b-84df-56f57c08f222" providerId="AD" clId="Web-{66586CB1-1B89-4C02-B156-8EDCE26D3346}" dt="2020-05-25T12:53:30.486" v="205" actId="20577"/>
          <ac:spMkLst>
            <pc:docMk/>
            <pc:sldMk cId="4063068900" sldId="265"/>
            <ac:spMk id="3" creationId="{C372E519-E9CA-4E2C-B4C8-6C6F94A9C9DE}"/>
          </ac:spMkLst>
        </pc:spChg>
        <pc:spChg chg="add del mod">
          <ac:chgData name="Marusic Diana" userId="S::diana.marusic@isa.utm.md::feae8981-6187-4d0b-84df-56f57c08f222" providerId="AD" clId="Web-{66586CB1-1B89-4C02-B156-8EDCE26D3346}" dt="2020-05-25T12:48:09.425" v="3"/>
          <ac:spMkLst>
            <pc:docMk/>
            <pc:sldMk cId="4063068900" sldId="265"/>
            <ac:spMk id="4" creationId="{DF62A81F-D8AA-43BA-BFF6-79E9AA1D205D}"/>
          </ac:spMkLst>
        </pc:spChg>
      </pc:sldChg>
      <pc:sldChg chg="addSp delSp modSp">
        <pc:chgData name="Marusic Diana" userId="S::diana.marusic@isa.utm.md::feae8981-6187-4d0b-84df-56f57c08f222" providerId="AD" clId="Web-{66586CB1-1B89-4C02-B156-8EDCE26D3346}" dt="2020-05-25T13:02:35.655" v="448" actId="1076"/>
        <pc:sldMkLst>
          <pc:docMk/>
          <pc:sldMk cId="4084485242" sldId="267"/>
        </pc:sldMkLst>
        <pc:picChg chg="add mod">
          <ac:chgData name="Marusic Diana" userId="S::diana.marusic@isa.utm.md::feae8981-6187-4d0b-84df-56f57c08f222" providerId="AD" clId="Web-{66586CB1-1B89-4C02-B156-8EDCE26D3346}" dt="2020-05-25T13:02:35.655" v="448" actId="1076"/>
          <ac:picMkLst>
            <pc:docMk/>
            <pc:sldMk cId="4084485242" sldId="267"/>
            <ac:picMk id="3" creationId="{84A461E2-152D-45FD-8DC6-111287CA9A92}"/>
          </ac:picMkLst>
        </pc:picChg>
        <pc:picChg chg="del">
          <ac:chgData name="Marusic Diana" userId="S::diana.marusic@isa.utm.md::feae8981-6187-4d0b-84df-56f57c08f222" providerId="AD" clId="Web-{66586CB1-1B89-4C02-B156-8EDCE26D3346}" dt="2020-05-25T13:01:15.937" v="443"/>
          <ac:picMkLst>
            <pc:docMk/>
            <pc:sldMk cId="4084485242" sldId="267"/>
            <ac:picMk id="4" creationId="{3FD2AC13-4C4A-45DE-98E9-AB93BAD256DE}"/>
          </ac:picMkLst>
        </pc:picChg>
      </pc:sldChg>
      <pc:sldChg chg="modSp">
        <pc:chgData name="Marusic Diana" userId="S::diana.marusic@isa.utm.md::feae8981-6187-4d0b-84df-56f57c08f222" providerId="AD" clId="Web-{66586CB1-1B89-4C02-B156-8EDCE26D3346}" dt="2020-05-25T13:30:57.613" v="870" actId="20577"/>
        <pc:sldMkLst>
          <pc:docMk/>
          <pc:sldMk cId="3044238370" sldId="268"/>
        </pc:sldMkLst>
        <pc:spChg chg="mod">
          <ac:chgData name="Marusic Diana" userId="S::diana.marusic@isa.utm.md::feae8981-6187-4d0b-84df-56f57c08f222" providerId="AD" clId="Web-{66586CB1-1B89-4C02-B156-8EDCE26D3346}" dt="2020-05-25T13:30:57.613" v="870" actId="20577"/>
          <ac:spMkLst>
            <pc:docMk/>
            <pc:sldMk cId="3044238370" sldId="268"/>
            <ac:spMk id="3" creationId="{340CB250-6712-425B-AFFC-EB6E9BD475AC}"/>
          </ac:spMkLst>
        </pc:spChg>
      </pc:sldChg>
      <pc:sldChg chg="addSp delSp modSp add del">
        <pc:chgData name="Marusic Diana" userId="S::diana.marusic@isa.utm.md::feae8981-6187-4d0b-84df-56f57c08f222" providerId="AD" clId="Web-{66586CB1-1B89-4C02-B156-8EDCE26D3346}" dt="2020-05-25T13:38:27.441" v="1204" actId="20577"/>
        <pc:sldMkLst>
          <pc:docMk/>
          <pc:sldMk cId="2252847663" sldId="269"/>
        </pc:sldMkLst>
        <pc:spChg chg="del mod">
          <ac:chgData name="Marusic Diana" userId="S::diana.marusic@isa.utm.md::feae8981-6187-4d0b-84df-56f57c08f222" providerId="AD" clId="Web-{66586CB1-1B89-4C02-B156-8EDCE26D3346}" dt="2020-05-25T13:33:50.925" v="976"/>
          <ac:spMkLst>
            <pc:docMk/>
            <pc:sldMk cId="2252847663" sldId="269"/>
            <ac:spMk id="3" creationId="{D636995E-8093-45DA-8950-D8267EA37FDE}"/>
          </ac:spMkLst>
        </pc:spChg>
        <pc:spChg chg="add mod">
          <ac:chgData name="Marusic Diana" userId="S::diana.marusic@isa.utm.md::feae8981-6187-4d0b-84df-56f57c08f222" providerId="AD" clId="Web-{66586CB1-1B89-4C02-B156-8EDCE26D3346}" dt="2020-05-25T13:38:27.441" v="1204" actId="20577"/>
          <ac:spMkLst>
            <pc:docMk/>
            <pc:sldMk cId="2252847663" sldId="269"/>
            <ac:spMk id="5" creationId="{11BDDECE-3CAF-44B6-94E2-0F0C0CEB0A2E}"/>
          </ac:spMkLst>
        </pc:spChg>
      </pc:sldChg>
      <pc:sldChg chg="addSp modSp ord">
        <pc:chgData name="Marusic Diana" userId="S::diana.marusic@isa.utm.md::feae8981-6187-4d0b-84df-56f57c08f222" providerId="AD" clId="Web-{66586CB1-1B89-4C02-B156-8EDCE26D3346}" dt="2020-05-25T14:05:11.129" v="3123" actId="14100"/>
        <pc:sldMkLst>
          <pc:docMk/>
          <pc:sldMk cId="3869287890" sldId="270"/>
        </pc:sldMkLst>
        <pc:spChg chg="mod">
          <ac:chgData name="Marusic Diana" userId="S::diana.marusic@isa.utm.md::feae8981-6187-4d0b-84df-56f57c08f222" providerId="AD" clId="Web-{66586CB1-1B89-4C02-B156-8EDCE26D3346}" dt="2020-05-25T14:04:24.738" v="3117" actId="20577"/>
          <ac:spMkLst>
            <pc:docMk/>
            <pc:sldMk cId="3869287890" sldId="270"/>
            <ac:spMk id="2" creationId="{8770B7D5-5871-4B16-AB0D-1917174160D4}"/>
          </ac:spMkLst>
        </pc:spChg>
        <pc:spChg chg="mod">
          <ac:chgData name="Marusic Diana" userId="S::diana.marusic@isa.utm.md::feae8981-6187-4d0b-84df-56f57c08f222" providerId="AD" clId="Web-{66586CB1-1B89-4C02-B156-8EDCE26D3346}" dt="2020-05-25T13:38:52.363" v="1237" actId="20577"/>
          <ac:spMkLst>
            <pc:docMk/>
            <pc:sldMk cId="3869287890" sldId="270"/>
            <ac:spMk id="3" creationId="{C4A1D961-E5FC-49C3-9EAD-FB3CF84118B7}"/>
          </ac:spMkLst>
        </pc:spChg>
        <pc:picChg chg="add mod">
          <ac:chgData name="Marusic Diana" userId="S::diana.marusic@isa.utm.md::feae8981-6187-4d0b-84df-56f57c08f222" providerId="AD" clId="Web-{66586CB1-1B89-4C02-B156-8EDCE26D3346}" dt="2020-05-25T14:05:06.082" v="3120" actId="1076"/>
          <ac:picMkLst>
            <pc:docMk/>
            <pc:sldMk cId="3869287890" sldId="270"/>
            <ac:picMk id="4" creationId="{33A36899-D76D-4ED7-8A03-124F79FB05E4}"/>
          </ac:picMkLst>
        </pc:picChg>
        <pc:picChg chg="add mod">
          <ac:chgData name="Marusic Diana" userId="S::diana.marusic@isa.utm.md::feae8981-6187-4d0b-84df-56f57c08f222" providerId="AD" clId="Web-{66586CB1-1B89-4C02-B156-8EDCE26D3346}" dt="2020-05-25T14:05:11.129" v="3123" actId="14100"/>
          <ac:picMkLst>
            <pc:docMk/>
            <pc:sldMk cId="3869287890" sldId="270"/>
            <ac:picMk id="5" creationId="{0EB5EA30-9F8E-48C4-B377-8EBBF6E61DD4}"/>
          </ac:picMkLst>
        </pc:picChg>
      </pc:sldChg>
      <pc:sldChg chg="addSp delSp modSp">
        <pc:chgData name="Marusic Diana" userId="S::diana.marusic@isa.utm.md::feae8981-6187-4d0b-84df-56f57c08f222" providerId="AD" clId="Web-{66586CB1-1B89-4C02-B156-8EDCE26D3346}" dt="2020-05-25T13:41:03.066" v="1437"/>
        <pc:sldMkLst>
          <pc:docMk/>
          <pc:sldMk cId="2022221428" sldId="272"/>
        </pc:sldMkLst>
        <pc:spChg chg="del">
          <ac:chgData name="Marusic Diana" userId="S::diana.marusic@isa.utm.md::feae8981-6187-4d0b-84df-56f57c08f222" providerId="AD" clId="Web-{66586CB1-1B89-4C02-B156-8EDCE26D3346}" dt="2020-05-25T13:39:23.285" v="1252"/>
          <ac:spMkLst>
            <pc:docMk/>
            <pc:sldMk cId="2022221428" sldId="272"/>
            <ac:spMk id="3" creationId="{92894A22-A0C0-4670-877B-D943660E0B70}"/>
          </ac:spMkLst>
        </pc:spChg>
        <pc:graphicFrameChg chg="add mod modGraphic">
          <ac:chgData name="Marusic Diana" userId="S::diana.marusic@isa.utm.md::feae8981-6187-4d0b-84df-56f57c08f222" providerId="AD" clId="Web-{66586CB1-1B89-4C02-B156-8EDCE26D3346}" dt="2020-05-25T13:41:03.066" v="1437"/>
          <ac:graphicFrameMkLst>
            <pc:docMk/>
            <pc:sldMk cId="2022221428" sldId="272"/>
            <ac:graphicFrameMk id="5" creationId="{528636A7-7045-4F0B-9ACB-F4108BEDAAE1}"/>
          </ac:graphicFrameMkLst>
        </pc:graphicFrameChg>
        <pc:picChg chg="add del mod">
          <ac:chgData name="Marusic Diana" userId="S::diana.marusic@isa.utm.md::feae8981-6187-4d0b-84df-56f57c08f222" providerId="AD" clId="Web-{66586CB1-1B89-4C02-B156-8EDCE26D3346}" dt="2020-05-25T13:39:44.785" v="1257"/>
          <ac:picMkLst>
            <pc:docMk/>
            <pc:sldMk cId="2022221428" sldId="272"/>
            <ac:picMk id="4" creationId="{4FB2BDF3-BCAB-4AC0-8E4D-C2CA0E2003D1}"/>
          </ac:picMkLst>
        </pc:picChg>
      </pc:sldChg>
      <pc:sldChg chg="addSp delSp modSp">
        <pc:chgData name="Marusic Diana" userId="S::diana.marusic@isa.utm.md::feae8981-6187-4d0b-84df-56f57c08f222" providerId="AD" clId="Web-{66586CB1-1B89-4C02-B156-8EDCE26D3346}" dt="2020-05-25T13:45:33.269" v="1821"/>
        <pc:sldMkLst>
          <pc:docMk/>
          <pc:sldMk cId="1240801383" sldId="273"/>
        </pc:sldMkLst>
        <pc:picChg chg="add del mod">
          <ac:chgData name="Marusic Diana" userId="S::diana.marusic@isa.utm.md::feae8981-6187-4d0b-84df-56f57c08f222" providerId="AD" clId="Web-{66586CB1-1B89-4C02-B156-8EDCE26D3346}" dt="2020-05-25T13:45:33.269" v="1821"/>
          <ac:picMkLst>
            <pc:docMk/>
            <pc:sldMk cId="1240801383" sldId="273"/>
            <ac:picMk id="4" creationId="{D90F3108-565A-47DD-AB2E-2A31C157B802}"/>
          </ac:picMkLst>
        </pc:picChg>
      </pc:sldChg>
      <pc:sldChg chg="addSp delSp modSp">
        <pc:chgData name="Marusic Diana" userId="S::diana.marusic@isa.utm.md::feae8981-6187-4d0b-84df-56f57c08f222" providerId="AD" clId="Web-{66586CB1-1B89-4C02-B156-8EDCE26D3346}" dt="2020-05-25T13:58:09.066" v="2863" actId="1076"/>
        <pc:sldMkLst>
          <pc:docMk/>
          <pc:sldMk cId="1422030331" sldId="277"/>
        </pc:sldMkLst>
        <pc:spChg chg="mod">
          <ac:chgData name="Marusic Diana" userId="S::diana.marusic@isa.utm.md::feae8981-6187-4d0b-84df-56f57c08f222" providerId="AD" clId="Web-{66586CB1-1B89-4C02-B156-8EDCE26D3346}" dt="2020-05-25T13:54:14.566" v="2726" actId="20577"/>
          <ac:spMkLst>
            <pc:docMk/>
            <pc:sldMk cId="1422030331" sldId="277"/>
            <ac:spMk id="2" creationId="{AFCC1EAD-6B7D-4EBC-95DA-2844E9B70573}"/>
          </ac:spMkLst>
        </pc:spChg>
        <pc:spChg chg="add del mod">
          <ac:chgData name="Marusic Diana" userId="S::diana.marusic@isa.utm.md::feae8981-6187-4d0b-84df-56f57c08f222" providerId="AD" clId="Web-{66586CB1-1B89-4C02-B156-8EDCE26D3346}" dt="2020-05-25T13:58:02.113" v="2861"/>
          <ac:spMkLst>
            <pc:docMk/>
            <pc:sldMk cId="1422030331" sldId="277"/>
            <ac:spMk id="3" creationId="{CEB66BAD-8863-406B-8D47-9E89E7878E4A}"/>
          </ac:spMkLst>
        </pc:spChg>
        <pc:spChg chg="add mod">
          <ac:chgData name="Marusic Diana" userId="S::diana.marusic@isa.utm.md::feae8981-6187-4d0b-84df-56f57c08f222" providerId="AD" clId="Web-{66586CB1-1B89-4C02-B156-8EDCE26D3346}" dt="2020-05-25T13:55:40.988" v="2846" actId="20577"/>
          <ac:spMkLst>
            <pc:docMk/>
            <pc:sldMk cId="1422030331" sldId="277"/>
            <ac:spMk id="4" creationId="{51D32E45-159F-4E27-AA99-B87AD70381F4}"/>
          </ac:spMkLst>
        </pc:spChg>
        <pc:spChg chg="add del mod">
          <ac:chgData name="Marusic Diana" userId="S::diana.marusic@isa.utm.md::feae8981-6187-4d0b-84df-56f57c08f222" providerId="AD" clId="Web-{66586CB1-1B89-4C02-B156-8EDCE26D3346}" dt="2020-05-25T13:57:56.879" v="2859"/>
          <ac:spMkLst>
            <pc:docMk/>
            <pc:sldMk cId="1422030331" sldId="277"/>
            <ac:spMk id="7" creationId="{8F8EBBBB-273F-46D7-BBE4-9194D8519D35}"/>
          </ac:spMkLst>
        </pc:spChg>
        <pc:spChg chg="add del mod">
          <ac:chgData name="Marusic Diana" userId="S::diana.marusic@isa.utm.md::feae8981-6187-4d0b-84df-56f57c08f222" providerId="AD" clId="Web-{66586CB1-1B89-4C02-B156-8EDCE26D3346}" dt="2020-05-25T13:58:05.644" v="2862"/>
          <ac:spMkLst>
            <pc:docMk/>
            <pc:sldMk cId="1422030331" sldId="277"/>
            <ac:spMk id="9" creationId="{1B420728-E0FB-4F7D-9A4D-0D12BFAF9EDC}"/>
          </ac:spMkLst>
        </pc:spChg>
        <pc:picChg chg="add mod">
          <ac:chgData name="Marusic Diana" userId="S::diana.marusic@isa.utm.md::feae8981-6187-4d0b-84df-56f57c08f222" providerId="AD" clId="Web-{66586CB1-1B89-4C02-B156-8EDCE26D3346}" dt="2020-05-25T13:58:09.066" v="2863" actId="1076"/>
          <ac:picMkLst>
            <pc:docMk/>
            <pc:sldMk cId="1422030331" sldId="277"/>
            <ac:picMk id="5" creationId="{F34285AF-579C-4B45-BBED-2049F988D229}"/>
          </ac:picMkLst>
        </pc:picChg>
      </pc:sldChg>
      <pc:sldChg chg="addSp delSp modSp">
        <pc:chgData name="Marusic Diana" userId="S::diana.marusic@isa.utm.md::feae8981-6187-4d0b-84df-56f57c08f222" providerId="AD" clId="Web-{66586CB1-1B89-4C02-B156-8EDCE26D3346}" dt="2020-05-25T14:07:28.270" v="3145" actId="14100"/>
        <pc:sldMkLst>
          <pc:docMk/>
          <pc:sldMk cId="590622728" sldId="278"/>
        </pc:sldMkLst>
        <pc:spChg chg="del">
          <ac:chgData name="Marusic Diana" userId="S::diana.marusic@isa.utm.md::feae8981-6187-4d0b-84df-56f57c08f222" providerId="AD" clId="Web-{66586CB1-1B89-4C02-B156-8EDCE26D3346}" dt="2020-05-25T14:06:54.113" v="3136"/>
          <ac:spMkLst>
            <pc:docMk/>
            <pc:sldMk cId="590622728" sldId="278"/>
            <ac:spMk id="3" creationId="{D8F82750-5563-4A48-94F1-12E8908B0D33}"/>
          </ac:spMkLst>
        </pc:spChg>
        <pc:picChg chg="add del mod">
          <ac:chgData name="Marusic Diana" userId="S::diana.marusic@isa.utm.md::feae8981-6187-4d0b-84df-56f57c08f222" providerId="AD" clId="Web-{66586CB1-1B89-4C02-B156-8EDCE26D3346}" dt="2020-05-25T14:06:56.785" v="3138"/>
          <ac:picMkLst>
            <pc:docMk/>
            <pc:sldMk cId="590622728" sldId="278"/>
            <ac:picMk id="4" creationId="{2A6FF8BC-2A03-4317-A29C-A9362195A5DE}"/>
          </ac:picMkLst>
        </pc:picChg>
        <pc:picChg chg="add mod">
          <ac:chgData name="Marusic Diana" userId="S::diana.marusic@isa.utm.md::feae8981-6187-4d0b-84df-56f57c08f222" providerId="AD" clId="Web-{66586CB1-1B89-4C02-B156-8EDCE26D3346}" dt="2020-05-25T14:07:28.270" v="3145" actId="14100"/>
          <ac:picMkLst>
            <pc:docMk/>
            <pc:sldMk cId="590622728" sldId="278"/>
            <ac:picMk id="5" creationId="{C0860894-863B-4CC7-90C7-83EC78877735}"/>
          </ac:picMkLst>
        </pc:picChg>
      </pc:sldChg>
      <pc:sldChg chg="addSp delSp modSp">
        <pc:chgData name="Marusic Diana" userId="S::diana.marusic@isa.utm.md::feae8981-6187-4d0b-84df-56f57c08f222" providerId="AD" clId="Web-{66586CB1-1B89-4C02-B156-8EDCE26D3346}" dt="2020-05-25T13:49:01.191" v="2290"/>
        <pc:sldMkLst>
          <pc:docMk/>
          <pc:sldMk cId="3222826621" sldId="279"/>
        </pc:sldMkLst>
        <pc:spChg chg="del">
          <ac:chgData name="Marusic Diana" userId="S::diana.marusic@isa.utm.md::feae8981-6187-4d0b-84df-56f57c08f222" providerId="AD" clId="Web-{66586CB1-1B89-4C02-B156-8EDCE26D3346}" dt="2020-05-25T13:46:33.488" v="1831"/>
          <ac:spMkLst>
            <pc:docMk/>
            <pc:sldMk cId="3222826621" sldId="279"/>
            <ac:spMk id="3" creationId="{EAD1C6DA-5DCB-4D2F-B8F9-80CF29EFB620}"/>
          </ac:spMkLst>
        </pc:spChg>
        <pc:graphicFrameChg chg="add mod modGraphic">
          <ac:chgData name="Marusic Diana" userId="S::diana.marusic@isa.utm.md::feae8981-6187-4d0b-84df-56f57c08f222" providerId="AD" clId="Web-{66586CB1-1B89-4C02-B156-8EDCE26D3346}" dt="2020-05-25T13:49:01.191" v="2290"/>
          <ac:graphicFrameMkLst>
            <pc:docMk/>
            <pc:sldMk cId="3222826621" sldId="279"/>
            <ac:graphicFrameMk id="4" creationId="{E816C463-D24E-4E8E-875F-31AAE92E7F63}"/>
          </ac:graphicFrameMkLst>
        </pc:graphicFrameChg>
      </pc:sldChg>
      <pc:sldChg chg="modSp">
        <pc:chgData name="Marusic Diana" userId="S::diana.marusic@isa.utm.md::feae8981-6187-4d0b-84df-56f57c08f222" providerId="AD" clId="Web-{66586CB1-1B89-4C02-B156-8EDCE26D3346}" dt="2020-05-25T12:56:23.829" v="336" actId="20577"/>
        <pc:sldMkLst>
          <pc:docMk/>
          <pc:sldMk cId="1383873730" sldId="280"/>
        </pc:sldMkLst>
        <pc:spChg chg="mod">
          <ac:chgData name="Marusic Diana" userId="S::diana.marusic@isa.utm.md::feae8981-6187-4d0b-84df-56f57c08f222" providerId="AD" clId="Web-{66586CB1-1B89-4C02-B156-8EDCE26D3346}" dt="2020-05-25T12:53:39.392" v="213" actId="20577"/>
          <ac:spMkLst>
            <pc:docMk/>
            <pc:sldMk cId="1383873730" sldId="280"/>
            <ac:spMk id="2" creationId="{DB21D02D-554A-44C1-A144-538AF06429C7}"/>
          </ac:spMkLst>
        </pc:spChg>
        <pc:spChg chg="mod">
          <ac:chgData name="Marusic Diana" userId="S::diana.marusic@isa.utm.md::feae8981-6187-4d0b-84df-56f57c08f222" providerId="AD" clId="Web-{66586CB1-1B89-4C02-B156-8EDCE26D3346}" dt="2020-05-25T12:56:23.829" v="336" actId="20577"/>
          <ac:spMkLst>
            <pc:docMk/>
            <pc:sldMk cId="1383873730" sldId="280"/>
            <ac:spMk id="3" creationId="{273F4F19-0D4F-4C97-B0BD-6B72593228B9}"/>
          </ac:spMkLst>
        </pc:spChg>
      </pc:sldChg>
      <pc:sldChg chg="addSp modSp">
        <pc:chgData name="Marusic Diana" userId="S::diana.marusic@isa.utm.md::feae8981-6187-4d0b-84df-56f57c08f222" providerId="AD" clId="Web-{66586CB1-1B89-4C02-B156-8EDCE26D3346}" dt="2020-05-25T14:00:52.613" v="2980" actId="1076"/>
        <pc:sldMkLst>
          <pc:docMk/>
          <pc:sldMk cId="2622413969" sldId="281"/>
        </pc:sldMkLst>
        <pc:spChg chg="mod">
          <ac:chgData name="Marusic Diana" userId="S::diana.marusic@isa.utm.md::feae8981-6187-4d0b-84df-56f57c08f222" providerId="AD" clId="Web-{66586CB1-1B89-4C02-B156-8EDCE26D3346}" dt="2020-05-25T14:00:49.207" v="2978" actId="20577"/>
          <ac:spMkLst>
            <pc:docMk/>
            <pc:sldMk cId="2622413969" sldId="281"/>
            <ac:spMk id="3" creationId="{02D5F19F-0AD7-470A-8D5C-D3CE3E6D4B2E}"/>
          </ac:spMkLst>
        </pc:spChg>
        <pc:picChg chg="add mod">
          <ac:chgData name="Marusic Diana" userId="S::diana.marusic@isa.utm.md::feae8981-6187-4d0b-84df-56f57c08f222" providerId="AD" clId="Web-{66586CB1-1B89-4C02-B156-8EDCE26D3346}" dt="2020-05-25T14:00:52.613" v="2980" actId="1076"/>
          <ac:picMkLst>
            <pc:docMk/>
            <pc:sldMk cId="2622413969" sldId="281"/>
            <ac:picMk id="4" creationId="{37082D3A-CF13-4C1F-A5BB-267B19B07550}"/>
          </ac:picMkLst>
        </pc:picChg>
      </pc:sldChg>
      <pc:sldChg chg="modSp">
        <pc:chgData name="Marusic Diana" userId="S::diana.marusic@isa.utm.md::feae8981-6187-4d0b-84df-56f57c08f222" providerId="AD" clId="Web-{66586CB1-1B89-4C02-B156-8EDCE26D3346}" dt="2020-05-25T13:57:28.582" v="2855" actId="20577"/>
        <pc:sldMkLst>
          <pc:docMk/>
          <pc:sldMk cId="2127169635" sldId="282"/>
        </pc:sldMkLst>
        <pc:spChg chg="mod">
          <ac:chgData name="Marusic Diana" userId="S::diana.marusic@isa.utm.md::feae8981-6187-4d0b-84df-56f57c08f222" providerId="AD" clId="Web-{66586CB1-1B89-4C02-B156-8EDCE26D3346}" dt="2020-05-25T13:57:28.582" v="2855" actId="20577"/>
          <ac:spMkLst>
            <pc:docMk/>
            <pc:sldMk cId="2127169635" sldId="282"/>
            <ac:spMk id="3" creationId="{81F08ADE-6626-4886-9AF3-2B5162882332}"/>
          </ac:spMkLst>
        </pc:spChg>
      </pc:sldChg>
      <pc:sldChg chg="addSp delSp modSp">
        <pc:chgData name="Marusic Diana" userId="S::diana.marusic@isa.utm.md::feae8981-6187-4d0b-84df-56f57c08f222" providerId="AD" clId="Web-{66586CB1-1B89-4C02-B156-8EDCE26D3346}" dt="2020-05-25T13:45:41.816" v="1824"/>
        <pc:sldMkLst>
          <pc:docMk/>
          <pc:sldMk cId="3823238124" sldId="283"/>
        </pc:sldMkLst>
        <pc:picChg chg="add del mod">
          <ac:chgData name="Marusic Diana" userId="S::diana.marusic@isa.utm.md::feae8981-6187-4d0b-84df-56f57c08f222" providerId="AD" clId="Web-{66586CB1-1B89-4C02-B156-8EDCE26D3346}" dt="2020-05-25T13:45:41.816" v="1824"/>
          <ac:picMkLst>
            <pc:docMk/>
            <pc:sldMk cId="3823238124" sldId="283"/>
            <ac:picMk id="4" creationId="{5095090F-D4AE-45AF-8610-25F2A33CB1BC}"/>
          </ac:picMkLst>
        </pc:picChg>
      </pc:sldChg>
      <pc:sldChg chg="addSp delSp modSp new">
        <pc:chgData name="Marusic Diana" userId="S::diana.marusic@isa.utm.md::feae8981-6187-4d0b-84df-56f57c08f222" providerId="AD" clId="Web-{66586CB1-1B89-4C02-B156-8EDCE26D3346}" dt="2020-05-25T12:58:48.109" v="421" actId="1076"/>
        <pc:sldMkLst>
          <pc:docMk/>
          <pc:sldMk cId="2343557397" sldId="286"/>
        </pc:sldMkLst>
        <pc:spChg chg="mod">
          <ac:chgData name="Marusic Diana" userId="S::diana.marusic@isa.utm.md::feae8981-6187-4d0b-84df-56f57c08f222" providerId="AD" clId="Web-{66586CB1-1B89-4C02-B156-8EDCE26D3346}" dt="2020-05-25T12:58:39.219" v="417" actId="20577"/>
          <ac:spMkLst>
            <pc:docMk/>
            <pc:sldMk cId="2343557397" sldId="286"/>
            <ac:spMk id="2" creationId="{1CB76698-5A51-40E2-B54A-8E707EDF3790}"/>
          </ac:spMkLst>
        </pc:spChg>
        <pc:spChg chg="del">
          <ac:chgData name="Marusic Diana" userId="S::diana.marusic@isa.utm.md::feae8981-6187-4d0b-84df-56f57c08f222" providerId="AD" clId="Web-{66586CB1-1B89-4C02-B156-8EDCE26D3346}" dt="2020-05-25T12:58:04.532" v="338"/>
          <ac:spMkLst>
            <pc:docMk/>
            <pc:sldMk cId="2343557397" sldId="286"/>
            <ac:spMk id="3" creationId="{76349206-AF86-45DC-98FA-1DE569B0A763}"/>
          </ac:spMkLst>
        </pc:spChg>
        <pc:picChg chg="add mod">
          <ac:chgData name="Marusic Diana" userId="S::diana.marusic@isa.utm.md::feae8981-6187-4d0b-84df-56f57c08f222" providerId="AD" clId="Web-{66586CB1-1B89-4C02-B156-8EDCE26D3346}" dt="2020-05-25T12:58:48.109" v="421" actId="1076"/>
          <ac:picMkLst>
            <pc:docMk/>
            <pc:sldMk cId="2343557397" sldId="286"/>
            <ac:picMk id="4" creationId="{B47642D6-0576-415D-A8F5-08ABF91A69C2}"/>
          </ac:picMkLst>
        </pc:picChg>
      </pc:sldChg>
      <pc:sldChg chg="addSp delSp modSp new add del">
        <pc:chgData name="Marusic Diana" userId="S::diana.marusic@isa.utm.md::feae8981-6187-4d0b-84df-56f57c08f222" providerId="AD" clId="Web-{66586CB1-1B89-4C02-B156-8EDCE26D3346}" dt="2020-05-25T13:27:38.487" v="674"/>
        <pc:sldMkLst>
          <pc:docMk/>
          <pc:sldMk cId="366962386" sldId="287"/>
        </pc:sldMkLst>
        <pc:spChg chg="mod">
          <ac:chgData name="Marusic Diana" userId="S::diana.marusic@isa.utm.md::feae8981-6187-4d0b-84df-56f57c08f222" providerId="AD" clId="Web-{66586CB1-1B89-4C02-B156-8EDCE26D3346}" dt="2020-05-25T12:59:50.422" v="427" actId="20577"/>
          <ac:spMkLst>
            <pc:docMk/>
            <pc:sldMk cId="366962386" sldId="287"/>
            <ac:spMk id="2" creationId="{FB2462D3-B385-4C3E-9FE4-D2CF94DFF17F}"/>
          </ac:spMkLst>
        </pc:spChg>
        <pc:spChg chg="del">
          <ac:chgData name="Marusic Diana" userId="S::diana.marusic@isa.utm.md::feae8981-6187-4d0b-84df-56f57c08f222" providerId="AD" clId="Web-{66586CB1-1B89-4C02-B156-8EDCE26D3346}" dt="2020-05-25T12:59:54.187" v="428"/>
          <ac:spMkLst>
            <pc:docMk/>
            <pc:sldMk cId="366962386" sldId="287"/>
            <ac:spMk id="3" creationId="{53F89FB5-2E10-409D-959F-E2ABA9BF4292}"/>
          </ac:spMkLst>
        </pc:spChg>
        <pc:picChg chg="add mod">
          <ac:chgData name="Marusic Diana" userId="S::diana.marusic@isa.utm.md::feae8981-6187-4d0b-84df-56f57c08f222" providerId="AD" clId="Web-{66586CB1-1B89-4C02-B156-8EDCE26D3346}" dt="2020-05-25T13:27:38.487" v="674"/>
          <ac:picMkLst>
            <pc:docMk/>
            <pc:sldMk cId="366962386" sldId="287"/>
            <ac:picMk id="3" creationId="{BE6A570B-AD4A-46CF-96D9-49CB61B75990}"/>
          </ac:picMkLst>
        </pc:picChg>
        <pc:picChg chg="add del mod">
          <ac:chgData name="Marusic Diana" userId="S::diana.marusic@isa.utm.md::feae8981-6187-4d0b-84df-56f57c08f222" providerId="AD" clId="Web-{66586CB1-1B89-4C02-B156-8EDCE26D3346}" dt="2020-05-25T13:00:53.031" v="437"/>
          <ac:picMkLst>
            <pc:docMk/>
            <pc:sldMk cId="366962386" sldId="287"/>
            <ac:picMk id="4" creationId="{93A59C55-5779-44D7-B777-097F11B48B98}"/>
          </ac:picMkLst>
        </pc:picChg>
        <pc:picChg chg="add del mod">
          <ac:chgData name="Marusic Diana" userId="S::diana.marusic@isa.utm.md::feae8981-6187-4d0b-84df-56f57c08f222" providerId="AD" clId="Web-{66586CB1-1B89-4C02-B156-8EDCE26D3346}" dt="2020-05-25T13:27:37.034" v="673"/>
          <ac:picMkLst>
            <pc:docMk/>
            <pc:sldMk cId="366962386" sldId="287"/>
            <ac:picMk id="5" creationId="{70538BFA-3BF3-4905-AF96-D2CEB0AAD017}"/>
          </ac:picMkLst>
        </pc:picChg>
      </pc:sldChg>
      <pc:sldChg chg="modSp new">
        <pc:chgData name="Marusic Diana" userId="S::diana.marusic@isa.utm.md::feae8981-6187-4d0b-84df-56f57c08f222" providerId="AD" clId="Web-{66586CB1-1B89-4C02-B156-8EDCE26D3346}" dt="2020-05-25T13:05:01.108" v="672" actId="20577"/>
        <pc:sldMkLst>
          <pc:docMk/>
          <pc:sldMk cId="1372588671" sldId="288"/>
        </pc:sldMkLst>
        <pc:spChg chg="mod">
          <ac:chgData name="Marusic Diana" userId="S::diana.marusic@isa.utm.md::feae8981-6187-4d0b-84df-56f57c08f222" providerId="AD" clId="Web-{66586CB1-1B89-4C02-B156-8EDCE26D3346}" dt="2020-05-25T13:03:24.436" v="482" actId="20577"/>
          <ac:spMkLst>
            <pc:docMk/>
            <pc:sldMk cId="1372588671" sldId="288"/>
            <ac:spMk id="2" creationId="{6C504607-C49C-4535-8534-89771F4EFDAD}"/>
          </ac:spMkLst>
        </pc:spChg>
        <pc:spChg chg="mod">
          <ac:chgData name="Marusic Diana" userId="S::diana.marusic@isa.utm.md::feae8981-6187-4d0b-84df-56f57c08f222" providerId="AD" clId="Web-{66586CB1-1B89-4C02-B156-8EDCE26D3346}" dt="2020-05-25T13:05:01.108" v="672" actId="20577"/>
          <ac:spMkLst>
            <pc:docMk/>
            <pc:sldMk cId="1372588671" sldId="288"/>
            <ac:spMk id="3" creationId="{D96AF86C-EEC4-4250-BE14-08CA32098B86}"/>
          </ac:spMkLst>
        </pc:spChg>
      </pc:sldChg>
      <pc:sldChg chg="modSp add replId">
        <pc:chgData name="Marusic Diana" userId="S::diana.marusic@isa.utm.md::feae8981-6187-4d0b-84df-56f57c08f222" providerId="AD" clId="Web-{66586CB1-1B89-4C02-B156-8EDCE26D3346}" dt="2020-05-25T13:32:36.081" v="974" actId="20577"/>
        <pc:sldMkLst>
          <pc:docMk/>
          <pc:sldMk cId="2721569299" sldId="289"/>
        </pc:sldMkLst>
        <pc:spChg chg="mod">
          <ac:chgData name="Marusic Diana" userId="S::diana.marusic@isa.utm.md::feae8981-6187-4d0b-84df-56f57c08f222" providerId="AD" clId="Web-{66586CB1-1B89-4C02-B156-8EDCE26D3346}" dt="2020-05-25T13:32:36.081" v="974" actId="20577"/>
          <ac:spMkLst>
            <pc:docMk/>
            <pc:sldMk cId="2721569299" sldId="289"/>
            <ac:spMk id="3" creationId="{340CB250-6712-425B-AFFC-EB6E9BD475AC}"/>
          </ac:spMkLst>
        </pc:spChg>
      </pc:sldChg>
      <pc:sldChg chg="modSp add replId">
        <pc:chgData name="Marusic Diana" userId="S::diana.marusic@isa.utm.md::feae8981-6187-4d0b-84df-56f57c08f222" providerId="AD" clId="Web-{66586CB1-1B89-4C02-B156-8EDCE26D3346}" dt="2020-05-25T13:38:31.410" v="1205" actId="20577"/>
        <pc:sldMkLst>
          <pc:docMk/>
          <pc:sldMk cId="584148490" sldId="290"/>
        </pc:sldMkLst>
        <pc:spChg chg="mod">
          <ac:chgData name="Marusic Diana" userId="S::diana.marusic@isa.utm.md::feae8981-6187-4d0b-84df-56f57c08f222" providerId="AD" clId="Web-{66586CB1-1B89-4C02-B156-8EDCE26D3346}" dt="2020-05-25T13:38:31.410" v="1205" actId="20577"/>
          <ac:spMkLst>
            <pc:docMk/>
            <pc:sldMk cId="584148490" sldId="290"/>
            <ac:spMk id="5" creationId="{11BDDECE-3CAF-44B6-94E2-0F0C0CEB0A2E}"/>
          </ac:spMkLst>
        </pc:spChg>
      </pc:sldChg>
      <pc:sldChg chg="addSp delSp modSp new">
        <pc:chgData name="Marusic Diana" userId="S::diana.marusic@isa.utm.md::feae8981-6187-4d0b-84df-56f57c08f222" providerId="AD" clId="Web-{66586CB1-1B89-4C02-B156-8EDCE26D3346}" dt="2020-05-25T14:03:05.957" v="3104" actId="20577"/>
        <pc:sldMkLst>
          <pc:docMk/>
          <pc:sldMk cId="3694754729" sldId="291"/>
        </pc:sldMkLst>
        <pc:spChg chg="mod">
          <ac:chgData name="Marusic Diana" userId="S::diana.marusic@isa.utm.md::feae8981-6187-4d0b-84df-56f57c08f222" providerId="AD" clId="Web-{66586CB1-1B89-4C02-B156-8EDCE26D3346}" dt="2020-05-25T13:39:11.878" v="1251" actId="20577"/>
          <ac:spMkLst>
            <pc:docMk/>
            <pc:sldMk cId="3694754729" sldId="291"/>
            <ac:spMk id="2" creationId="{44354FE5-5BB2-47BD-94B9-72310C46517B}"/>
          </ac:spMkLst>
        </pc:spChg>
        <pc:spChg chg="add del mod">
          <ac:chgData name="Marusic Diana" userId="S::diana.marusic@isa.utm.md::feae8981-6187-4d0b-84df-56f57c08f222" providerId="AD" clId="Web-{66586CB1-1B89-4C02-B156-8EDCE26D3346}" dt="2020-05-25T14:03:05.957" v="3104" actId="20577"/>
          <ac:spMkLst>
            <pc:docMk/>
            <pc:sldMk cId="3694754729" sldId="291"/>
            <ac:spMk id="3" creationId="{BA589862-DF64-4052-90D1-D2040DF6622D}"/>
          </ac:spMkLst>
        </pc:spChg>
        <pc:picChg chg="add del mod">
          <ac:chgData name="Marusic Diana" userId="S::diana.marusic@isa.utm.md::feae8981-6187-4d0b-84df-56f57c08f222" providerId="AD" clId="Web-{66586CB1-1B89-4C02-B156-8EDCE26D3346}" dt="2020-05-25T14:01:33.066" v="2983"/>
          <ac:picMkLst>
            <pc:docMk/>
            <pc:sldMk cId="3694754729" sldId="291"/>
            <ac:picMk id="4" creationId="{46924D71-DD55-4E68-92F9-8C66E1B6DA49}"/>
          </ac:picMkLst>
        </pc:picChg>
        <pc:picChg chg="add mod">
          <ac:chgData name="Marusic Diana" userId="S::diana.marusic@isa.utm.md::feae8981-6187-4d0b-84df-56f57c08f222" providerId="AD" clId="Web-{66586CB1-1B89-4C02-B156-8EDCE26D3346}" dt="2020-05-25T14:01:47.207" v="2989" actId="14100"/>
          <ac:picMkLst>
            <pc:docMk/>
            <pc:sldMk cId="3694754729" sldId="291"/>
            <ac:picMk id="5" creationId="{1ADEFA1F-F020-46E9-8589-AEEA1E07A815}"/>
          </ac:picMkLst>
        </pc:picChg>
      </pc:sldChg>
      <pc:sldChg chg="modSp add replId">
        <pc:chgData name="Marusic Diana" userId="S::diana.marusic@isa.utm.md::feae8981-6187-4d0b-84df-56f57c08f222" providerId="AD" clId="Web-{66586CB1-1B89-4C02-B156-8EDCE26D3346}" dt="2020-05-25T13:43:32.410" v="1661"/>
        <pc:sldMkLst>
          <pc:docMk/>
          <pc:sldMk cId="3018561360" sldId="292"/>
        </pc:sldMkLst>
        <pc:spChg chg="mod">
          <ac:chgData name="Marusic Diana" userId="S::diana.marusic@isa.utm.md::feae8981-6187-4d0b-84df-56f57c08f222" providerId="AD" clId="Web-{66586CB1-1B89-4C02-B156-8EDCE26D3346}" dt="2020-05-25T13:41:43.566" v="1453" actId="20577"/>
          <ac:spMkLst>
            <pc:docMk/>
            <pc:sldMk cId="3018561360" sldId="292"/>
            <ac:spMk id="2" creationId="{338639C9-EE63-40FB-B224-FA2FAC33EE1B}"/>
          </ac:spMkLst>
        </pc:spChg>
        <pc:graphicFrameChg chg="mod modGraphic">
          <ac:chgData name="Marusic Diana" userId="S::diana.marusic@isa.utm.md::feae8981-6187-4d0b-84df-56f57c08f222" providerId="AD" clId="Web-{66586CB1-1B89-4C02-B156-8EDCE26D3346}" dt="2020-05-25T13:43:32.410" v="1661"/>
          <ac:graphicFrameMkLst>
            <pc:docMk/>
            <pc:sldMk cId="3018561360" sldId="292"/>
            <ac:graphicFrameMk id="5" creationId="{528636A7-7045-4F0B-9ACB-F4108BEDAAE1}"/>
          </ac:graphicFrameMkLst>
        </pc:graphicFrameChg>
      </pc:sldChg>
      <pc:sldChg chg="modSp add ord replId">
        <pc:chgData name="Marusic Diana" userId="S::diana.marusic@isa.utm.md::feae8981-6187-4d0b-84df-56f57c08f222" providerId="AD" clId="Web-{66586CB1-1B89-4C02-B156-8EDCE26D3346}" dt="2020-05-25T14:05:48.098" v="3126"/>
        <pc:sldMkLst>
          <pc:docMk/>
          <pc:sldMk cId="2195950166" sldId="293"/>
        </pc:sldMkLst>
        <pc:spChg chg="mod">
          <ac:chgData name="Marusic Diana" userId="S::diana.marusic@isa.utm.md::feae8981-6187-4d0b-84df-56f57c08f222" providerId="AD" clId="Web-{66586CB1-1B89-4C02-B156-8EDCE26D3346}" dt="2020-05-25T13:42:47.925" v="1513" actId="20577"/>
          <ac:spMkLst>
            <pc:docMk/>
            <pc:sldMk cId="2195950166" sldId="293"/>
            <ac:spMk id="2" creationId="{338639C9-EE63-40FB-B224-FA2FAC33EE1B}"/>
          </ac:spMkLst>
        </pc:spChg>
        <pc:graphicFrameChg chg="mod modGraphic">
          <ac:chgData name="Marusic Diana" userId="S::diana.marusic@isa.utm.md::feae8981-6187-4d0b-84df-56f57c08f222" providerId="AD" clId="Web-{66586CB1-1B89-4C02-B156-8EDCE26D3346}" dt="2020-05-25T13:45:01.972" v="1819"/>
          <ac:graphicFrameMkLst>
            <pc:docMk/>
            <pc:sldMk cId="2195950166" sldId="293"/>
            <ac:graphicFrameMk id="5" creationId="{528636A7-7045-4F0B-9ACB-F4108BEDAAE1}"/>
          </ac:graphicFrameMkLst>
        </pc:graphicFrameChg>
      </pc:sldChg>
      <pc:sldChg chg="addSp delSp modSp add replId">
        <pc:chgData name="Marusic Diana" userId="S::diana.marusic@isa.utm.md::feae8981-6187-4d0b-84df-56f57c08f222" providerId="AD" clId="Web-{66586CB1-1B89-4C02-B156-8EDCE26D3346}" dt="2020-05-25T13:45:58.269" v="1830" actId="1076"/>
        <pc:sldMkLst>
          <pc:docMk/>
          <pc:sldMk cId="3129131572" sldId="294"/>
        </pc:sldMkLst>
        <pc:spChg chg="del mod">
          <ac:chgData name="Marusic Diana" userId="S::diana.marusic@isa.utm.md::feae8981-6187-4d0b-84df-56f57c08f222" providerId="AD" clId="Web-{66586CB1-1B89-4C02-B156-8EDCE26D3346}" dt="2020-05-25T13:45:52.972" v="1828"/>
          <ac:spMkLst>
            <pc:docMk/>
            <pc:sldMk cId="3129131572" sldId="294"/>
            <ac:spMk id="3" creationId="{551C0F06-67B8-4D52-BFA1-3E99B7A25618}"/>
          </ac:spMkLst>
        </pc:spChg>
        <pc:picChg chg="add mod">
          <ac:chgData name="Marusic Diana" userId="S::diana.marusic@isa.utm.md::feae8981-6187-4d0b-84df-56f57c08f222" providerId="AD" clId="Web-{66586CB1-1B89-4C02-B156-8EDCE26D3346}" dt="2020-05-25T13:45:58.269" v="1830" actId="1076"/>
          <ac:picMkLst>
            <pc:docMk/>
            <pc:sldMk cId="3129131572" sldId="294"/>
            <ac:picMk id="4" creationId="{F707DD7D-3274-488C-9556-16ED71314199}"/>
          </ac:picMkLst>
        </pc:picChg>
      </pc:sldChg>
      <pc:sldChg chg="addSp delSp modSp new">
        <pc:chgData name="Marusic Diana" userId="S::diana.marusic@isa.utm.md::feae8981-6187-4d0b-84df-56f57c08f222" providerId="AD" clId="Web-{66586CB1-1B89-4C02-B156-8EDCE26D3346}" dt="2020-05-25T13:52:26.691" v="2666" actId="1076"/>
        <pc:sldMkLst>
          <pc:docMk/>
          <pc:sldMk cId="793346239" sldId="295"/>
        </pc:sldMkLst>
        <pc:spChg chg="mod">
          <ac:chgData name="Marusic Diana" userId="S::diana.marusic@isa.utm.md::feae8981-6187-4d0b-84df-56f57c08f222" providerId="AD" clId="Web-{66586CB1-1B89-4C02-B156-8EDCE26D3346}" dt="2020-05-25T13:51:20.925" v="2589" actId="20577"/>
          <ac:spMkLst>
            <pc:docMk/>
            <pc:sldMk cId="793346239" sldId="295"/>
            <ac:spMk id="2" creationId="{61DCB615-EB5B-4FA0-90F3-B407D0F92075}"/>
          </ac:spMkLst>
        </pc:spChg>
        <pc:spChg chg="del">
          <ac:chgData name="Marusic Diana" userId="S::diana.marusic@isa.utm.md::feae8981-6187-4d0b-84df-56f57c08f222" providerId="AD" clId="Web-{66586CB1-1B89-4C02-B156-8EDCE26D3346}" dt="2020-05-25T13:49:07.800" v="2292"/>
          <ac:spMkLst>
            <pc:docMk/>
            <pc:sldMk cId="793346239" sldId="295"/>
            <ac:spMk id="3" creationId="{19DC691A-C393-4AB8-9A31-57617E94BB76}"/>
          </ac:spMkLst>
        </pc:spChg>
        <pc:spChg chg="add mod">
          <ac:chgData name="Marusic Diana" userId="S::diana.marusic@isa.utm.md::feae8981-6187-4d0b-84df-56f57c08f222" providerId="AD" clId="Web-{66586CB1-1B89-4C02-B156-8EDCE26D3346}" dt="2020-05-25T13:51:56.769" v="2630" actId="14100"/>
          <ac:spMkLst>
            <pc:docMk/>
            <pc:sldMk cId="793346239" sldId="295"/>
            <ac:spMk id="7" creationId="{9E763513-0F33-46BB-B669-211986CE9AA5}"/>
          </ac:spMkLst>
        </pc:spChg>
        <pc:spChg chg="add mod">
          <ac:chgData name="Marusic Diana" userId="S::diana.marusic@isa.utm.md::feae8981-6187-4d0b-84df-56f57c08f222" providerId="AD" clId="Web-{66586CB1-1B89-4C02-B156-8EDCE26D3346}" dt="2020-05-25T13:52:08.144" v="2639" actId="20577"/>
          <ac:spMkLst>
            <pc:docMk/>
            <pc:sldMk cId="793346239" sldId="295"/>
            <ac:spMk id="8" creationId="{7A4C015D-47A1-4337-9908-940C1A59A18D}"/>
          </ac:spMkLst>
        </pc:spChg>
        <pc:spChg chg="add mod">
          <ac:chgData name="Marusic Diana" userId="S::diana.marusic@isa.utm.md::feae8981-6187-4d0b-84df-56f57c08f222" providerId="AD" clId="Web-{66586CB1-1B89-4C02-B156-8EDCE26D3346}" dt="2020-05-25T13:52:26.691" v="2666" actId="1076"/>
          <ac:spMkLst>
            <pc:docMk/>
            <pc:sldMk cId="793346239" sldId="295"/>
            <ac:spMk id="9" creationId="{365972D1-D0F9-4C34-BF61-6E60C84C14A5}"/>
          </ac:spMkLst>
        </pc:spChg>
        <pc:graphicFrameChg chg="add mod modGraphic">
          <ac:chgData name="Marusic Diana" userId="S::diana.marusic@isa.utm.md::feae8981-6187-4d0b-84df-56f57c08f222" providerId="AD" clId="Web-{66586CB1-1B89-4C02-B156-8EDCE26D3346}" dt="2020-05-25T13:51:25.925" v="2590" actId="1076"/>
          <ac:graphicFrameMkLst>
            <pc:docMk/>
            <pc:sldMk cId="793346239" sldId="295"/>
            <ac:graphicFrameMk id="4" creationId="{988F44D4-4799-42D6-B3EC-FBD430CF94D0}"/>
          </ac:graphicFrameMkLst>
        </pc:graphicFrameChg>
        <pc:graphicFrameChg chg="add mod modGraphic">
          <ac:chgData name="Marusic Diana" userId="S::diana.marusic@isa.utm.md::feae8981-6187-4d0b-84df-56f57c08f222" providerId="AD" clId="Web-{66586CB1-1B89-4C02-B156-8EDCE26D3346}" dt="2020-05-25T13:51:28.847" v="2591" actId="1076"/>
          <ac:graphicFrameMkLst>
            <pc:docMk/>
            <pc:sldMk cId="793346239" sldId="295"/>
            <ac:graphicFrameMk id="5" creationId="{D7B0588F-13E8-466C-8B97-52FAE5B95C0B}"/>
          </ac:graphicFrameMkLst>
        </pc:graphicFrameChg>
        <pc:graphicFrameChg chg="add mod modGraphic">
          <ac:chgData name="Marusic Diana" userId="S::diana.marusic@isa.utm.md::feae8981-6187-4d0b-84df-56f57c08f222" providerId="AD" clId="Web-{66586CB1-1B89-4C02-B156-8EDCE26D3346}" dt="2020-05-25T13:50:55.394" v="2561"/>
          <ac:graphicFrameMkLst>
            <pc:docMk/>
            <pc:sldMk cId="793346239" sldId="295"/>
            <ac:graphicFrameMk id="6" creationId="{3404D374-5055-4413-AE09-1B5361C32643}"/>
          </ac:graphicFrameMkLst>
        </pc:graphicFrameChg>
      </pc:sldChg>
      <pc:sldChg chg="add del replId">
        <pc:chgData name="Marusic Diana" userId="S::diana.marusic@isa.utm.md::feae8981-6187-4d0b-84df-56f57c08f222" providerId="AD" clId="Web-{66586CB1-1B89-4C02-B156-8EDCE26D3346}" dt="2020-05-25T13:53:30.113" v="2720"/>
        <pc:sldMkLst>
          <pc:docMk/>
          <pc:sldMk cId="1613968318" sldId="296"/>
        </pc:sldMkLst>
      </pc:sldChg>
      <pc:sldChg chg="addSp delSp modSp add replId">
        <pc:chgData name="Marusic Diana" userId="S::diana.marusic@isa.utm.md::feae8981-6187-4d0b-84df-56f57c08f222" providerId="AD" clId="Web-{66586CB1-1B89-4C02-B156-8EDCE26D3346}" dt="2020-05-25T14:06:13.566" v="3135" actId="1076"/>
        <pc:sldMkLst>
          <pc:docMk/>
          <pc:sldMk cId="1765360176" sldId="296"/>
        </pc:sldMkLst>
        <pc:spChg chg="del mod">
          <ac:chgData name="Marusic Diana" userId="S::diana.marusic@isa.utm.md::feae8981-6187-4d0b-84df-56f57c08f222" providerId="AD" clId="Web-{66586CB1-1B89-4C02-B156-8EDCE26D3346}" dt="2020-05-25T14:06:06.691" v="3132"/>
          <ac:spMkLst>
            <pc:docMk/>
            <pc:sldMk cId="1765360176" sldId="296"/>
            <ac:spMk id="3" creationId="{BA589862-DF64-4052-90D1-D2040DF6622D}"/>
          </ac:spMkLst>
        </pc:spChg>
        <pc:picChg chg="add mod">
          <ac:chgData name="Marusic Diana" userId="S::diana.marusic@isa.utm.md::feae8981-6187-4d0b-84df-56f57c08f222" providerId="AD" clId="Web-{66586CB1-1B89-4C02-B156-8EDCE26D3346}" dt="2020-05-25T14:06:13.566" v="3135" actId="1076"/>
          <ac:picMkLst>
            <pc:docMk/>
            <pc:sldMk cId="1765360176" sldId="296"/>
            <ac:picMk id="4" creationId="{F974CB98-6746-401D-8589-D7281703551A}"/>
          </ac:picMkLst>
        </pc:picChg>
        <pc:picChg chg="del">
          <ac:chgData name="Marusic Diana" userId="S::diana.marusic@isa.utm.md::feae8981-6187-4d0b-84df-56f57c08f222" providerId="AD" clId="Web-{66586CB1-1B89-4C02-B156-8EDCE26D3346}" dt="2020-05-25T14:06:00.754" v="3128"/>
          <ac:picMkLst>
            <pc:docMk/>
            <pc:sldMk cId="1765360176" sldId="296"/>
            <ac:picMk id="5" creationId="{1ADEFA1F-F020-46E9-8589-AEEA1E07A815}"/>
          </ac:picMkLst>
        </pc:picChg>
      </pc:sldChg>
      <pc:sldChg chg="add del replId">
        <pc:chgData name="Marusic Diana" userId="S::diana.marusic@isa.utm.md::feae8981-6187-4d0b-84df-56f57c08f222" providerId="AD" clId="Web-{66586CB1-1B89-4C02-B156-8EDCE26D3346}" dt="2020-05-25T14:05:14.004" v="3124"/>
        <pc:sldMkLst>
          <pc:docMk/>
          <pc:sldMk cId="2418011712" sldId="296"/>
        </pc:sldMkLst>
      </pc:sldChg>
    </pc:docChg>
  </pc:docChgLst>
  <pc:docChgLst>
    <pc:chgData name="Marusic Diana" userId="S::diana.marusic@isa.utm.md::feae8981-6187-4d0b-84df-56f57c08f222" providerId="AD" clId="Web-{30A2FB00-7957-41FE-BDC1-8B8C19A09FFC}"/>
    <pc:docChg chg="addSld delSld modSld sldOrd">
      <pc:chgData name="Marusic Diana" userId="S::diana.marusic@isa.utm.md::feae8981-6187-4d0b-84df-56f57c08f222" providerId="AD" clId="Web-{30A2FB00-7957-41FE-BDC1-8B8C19A09FFC}" dt="2020-05-21T12:34:48.941" v="75" actId="20577"/>
      <pc:docMkLst>
        <pc:docMk/>
      </pc:docMkLst>
      <pc:sldChg chg="addSp delSp modSp">
        <pc:chgData name="Marusic Diana" userId="S::diana.marusic@isa.utm.md::feae8981-6187-4d0b-84df-56f57c08f222" providerId="AD" clId="Web-{30A2FB00-7957-41FE-BDC1-8B8C19A09FFC}" dt="2020-05-21T11:39:50.729" v="34" actId="1076"/>
        <pc:sldMkLst>
          <pc:docMk/>
          <pc:sldMk cId="2140124548" sldId="265"/>
        </pc:sldMkLst>
        <pc:spChg chg="mod">
          <ac:chgData name="Marusic Diana" userId="S::diana.marusic@isa.utm.md::feae8981-6187-4d0b-84df-56f57c08f222" providerId="AD" clId="Web-{30A2FB00-7957-41FE-BDC1-8B8C19A09FFC}" dt="2020-05-21T11:38:35.761" v="33" actId="20577"/>
          <ac:spMkLst>
            <pc:docMk/>
            <pc:sldMk cId="2140124548" sldId="265"/>
            <ac:spMk id="2" creationId="{2A516F55-D97C-4076-AF0F-98823F226A73}"/>
          </ac:spMkLst>
        </pc:spChg>
        <pc:spChg chg="del">
          <ac:chgData name="Marusic Diana" userId="S::diana.marusic@isa.utm.md::feae8981-6187-4d0b-84df-56f57c08f222" providerId="AD" clId="Web-{30A2FB00-7957-41FE-BDC1-8B8C19A09FFC}" dt="2020-05-21T11:34:00.669" v="2"/>
          <ac:spMkLst>
            <pc:docMk/>
            <pc:sldMk cId="2140124548" sldId="265"/>
            <ac:spMk id="3" creationId="{8218F1C9-80F8-42DC-997D-5BC8BE8FE87F}"/>
          </ac:spMkLst>
        </pc:spChg>
        <pc:spChg chg="del">
          <ac:chgData name="Marusic Diana" userId="S::diana.marusic@isa.utm.md::feae8981-6187-4d0b-84df-56f57c08f222" providerId="AD" clId="Web-{30A2FB00-7957-41FE-BDC1-8B8C19A09FFC}" dt="2020-05-21T11:34:02.919" v="3"/>
          <ac:spMkLst>
            <pc:docMk/>
            <pc:sldMk cId="2140124548" sldId="265"/>
            <ac:spMk id="4" creationId="{4A7446E7-1388-416E-81A6-A5FE43F86E6F}"/>
          </ac:spMkLst>
        </pc:spChg>
        <pc:picChg chg="add mod modCrop">
          <ac:chgData name="Marusic Diana" userId="S::diana.marusic@isa.utm.md::feae8981-6187-4d0b-84df-56f57c08f222" providerId="AD" clId="Web-{30A2FB00-7957-41FE-BDC1-8B8C19A09FFC}" dt="2020-05-21T11:39:50.729" v="34" actId="1076"/>
          <ac:picMkLst>
            <pc:docMk/>
            <pc:sldMk cId="2140124548" sldId="265"/>
            <ac:picMk id="5" creationId="{D08B9A7E-E3E6-42B1-84BE-16694BFF2431}"/>
          </ac:picMkLst>
        </pc:picChg>
      </pc:sldChg>
      <pc:sldChg chg="ord">
        <pc:chgData name="Marusic Diana" userId="S::diana.marusic@isa.utm.md::feae8981-6187-4d0b-84df-56f57c08f222" providerId="AD" clId="Web-{30A2FB00-7957-41FE-BDC1-8B8C19A09FFC}" dt="2020-05-21T09:13:29.106" v="1"/>
        <pc:sldMkLst>
          <pc:docMk/>
          <pc:sldMk cId="555192713" sldId="267"/>
        </pc:sldMkLst>
      </pc:sldChg>
      <pc:sldChg chg="addSp delSp modSp new">
        <pc:chgData name="Marusic Diana" userId="S::diana.marusic@isa.utm.md::feae8981-6187-4d0b-84df-56f57c08f222" providerId="AD" clId="Web-{30A2FB00-7957-41FE-BDC1-8B8C19A09FFC}" dt="2020-05-21T11:37:21.824" v="16" actId="14100"/>
        <pc:sldMkLst>
          <pc:docMk/>
          <pc:sldMk cId="2090528434" sldId="271"/>
        </pc:sldMkLst>
        <pc:spChg chg="del">
          <ac:chgData name="Marusic Diana" userId="S::diana.marusic@isa.utm.md::feae8981-6187-4d0b-84df-56f57c08f222" providerId="AD" clId="Web-{30A2FB00-7957-41FE-BDC1-8B8C19A09FFC}" dt="2020-05-21T11:37:08.996" v="10"/>
          <ac:spMkLst>
            <pc:docMk/>
            <pc:sldMk cId="2090528434" sldId="271"/>
            <ac:spMk id="2" creationId="{68FDE304-DE62-4E85-8196-7ACFA6D64CB9}"/>
          </ac:spMkLst>
        </pc:spChg>
        <pc:picChg chg="add mod">
          <ac:chgData name="Marusic Diana" userId="S::diana.marusic@isa.utm.md::feae8981-6187-4d0b-84df-56f57c08f222" providerId="AD" clId="Web-{30A2FB00-7957-41FE-BDC1-8B8C19A09FFC}" dt="2020-05-21T11:37:21.824" v="16" actId="14100"/>
          <ac:picMkLst>
            <pc:docMk/>
            <pc:sldMk cId="2090528434" sldId="271"/>
            <ac:picMk id="3" creationId="{1D0AA704-15A9-4E4F-85F5-85EFCA37F505}"/>
          </ac:picMkLst>
        </pc:picChg>
      </pc:sldChg>
      <pc:sldChg chg="addSp delSp modSp new">
        <pc:chgData name="Marusic Diana" userId="S::diana.marusic@isa.utm.md::feae8981-6187-4d0b-84df-56f57c08f222" providerId="AD" clId="Web-{30A2FB00-7957-41FE-BDC1-8B8C19A09FFC}" dt="2020-05-21T11:40:43.010" v="49" actId="14100"/>
        <pc:sldMkLst>
          <pc:docMk/>
          <pc:sldMk cId="2564131457" sldId="272"/>
        </pc:sldMkLst>
        <pc:spChg chg="del">
          <ac:chgData name="Marusic Diana" userId="S::diana.marusic@isa.utm.md::feae8981-6187-4d0b-84df-56f57c08f222" providerId="AD" clId="Web-{30A2FB00-7957-41FE-BDC1-8B8C19A09FFC}" dt="2020-05-21T11:40:25.510" v="44"/>
          <ac:spMkLst>
            <pc:docMk/>
            <pc:sldMk cId="2564131457" sldId="272"/>
            <ac:spMk id="2" creationId="{C8D893AD-D0A2-4A39-98E4-F358F0058959}"/>
          </ac:spMkLst>
        </pc:spChg>
        <pc:spChg chg="mod">
          <ac:chgData name="Marusic Diana" userId="S::diana.marusic@isa.utm.md::feae8981-6187-4d0b-84df-56f57c08f222" providerId="AD" clId="Web-{30A2FB00-7957-41FE-BDC1-8B8C19A09FFC}" dt="2020-05-21T11:40:22.338" v="42" actId="1076"/>
          <ac:spMkLst>
            <pc:docMk/>
            <pc:sldMk cId="2564131457" sldId="272"/>
            <ac:spMk id="3" creationId="{C076F10E-F690-4EB1-833F-935B77A065EE}"/>
          </ac:spMkLst>
        </pc:spChg>
        <pc:spChg chg="del">
          <ac:chgData name="Marusic Diana" userId="S::diana.marusic@isa.utm.md::feae8981-6187-4d0b-84df-56f57c08f222" providerId="AD" clId="Web-{30A2FB00-7957-41FE-BDC1-8B8C19A09FFC}" dt="2020-05-21T11:40:24.369" v="43"/>
          <ac:spMkLst>
            <pc:docMk/>
            <pc:sldMk cId="2564131457" sldId="272"/>
            <ac:spMk id="4" creationId="{81AA87A6-FD09-4F3A-AE61-8743E4F14F2D}"/>
          </ac:spMkLst>
        </pc:spChg>
        <pc:picChg chg="add mod">
          <ac:chgData name="Marusic Diana" userId="S::diana.marusic@isa.utm.md::feae8981-6187-4d0b-84df-56f57c08f222" providerId="AD" clId="Web-{30A2FB00-7957-41FE-BDC1-8B8C19A09FFC}" dt="2020-05-21T11:40:43.010" v="49" actId="14100"/>
          <ac:picMkLst>
            <pc:docMk/>
            <pc:sldMk cId="2564131457" sldId="272"/>
            <ac:picMk id="5" creationId="{336B7EBB-AC2C-44E5-9ED2-6A0487338DFF}"/>
          </ac:picMkLst>
        </pc:picChg>
      </pc:sldChg>
      <pc:sldChg chg="new del">
        <pc:chgData name="Marusic Diana" userId="S::diana.marusic@isa.utm.md::feae8981-6187-4d0b-84df-56f57c08f222" providerId="AD" clId="Web-{30A2FB00-7957-41FE-BDC1-8B8C19A09FFC}" dt="2020-05-21T11:42:07.712" v="57"/>
        <pc:sldMkLst>
          <pc:docMk/>
          <pc:sldMk cId="192817472" sldId="273"/>
        </pc:sldMkLst>
      </pc:sldChg>
      <pc:sldChg chg="modSp add ord replId">
        <pc:chgData name="Marusic Diana" userId="S::diana.marusic@isa.utm.md::feae8981-6187-4d0b-84df-56f57c08f222" providerId="AD" clId="Web-{30A2FB00-7957-41FE-BDC1-8B8C19A09FFC}" dt="2020-05-21T11:42:09.431" v="58"/>
        <pc:sldMkLst>
          <pc:docMk/>
          <pc:sldMk cId="1166107932" sldId="274"/>
        </pc:sldMkLst>
        <pc:spChg chg="mod">
          <ac:chgData name="Marusic Diana" userId="S::diana.marusic@isa.utm.md::feae8981-6187-4d0b-84df-56f57c08f222" providerId="AD" clId="Web-{30A2FB00-7957-41FE-BDC1-8B8C19A09FFC}" dt="2020-05-21T11:42:05.103" v="56" actId="20577"/>
          <ac:spMkLst>
            <pc:docMk/>
            <pc:sldMk cId="1166107932" sldId="274"/>
            <ac:spMk id="2" creationId="{2A516F55-D97C-4076-AF0F-98823F226A73}"/>
          </ac:spMkLst>
        </pc:spChg>
        <pc:spChg chg="mod">
          <ac:chgData name="Marusic Diana" userId="S::diana.marusic@isa.utm.md::feae8981-6187-4d0b-84df-56f57c08f222" providerId="AD" clId="Web-{30A2FB00-7957-41FE-BDC1-8B8C19A09FFC}" dt="2020-05-21T11:42:02.181" v="52" actId="20577"/>
          <ac:spMkLst>
            <pc:docMk/>
            <pc:sldMk cId="1166107932" sldId="274"/>
            <ac:spMk id="5" creationId="{1AB647B4-3080-4225-9412-C78711138D5D}"/>
          </ac:spMkLst>
        </pc:spChg>
      </pc:sldChg>
      <pc:sldChg chg="delSp modSp new">
        <pc:chgData name="Marusic Diana" userId="S::diana.marusic@isa.utm.md::feae8981-6187-4d0b-84df-56f57c08f222" providerId="AD" clId="Web-{30A2FB00-7957-41FE-BDC1-8B8C19A09FFC}" dt="2020-05-21T12:34:48.941" v="75" actId="20577"/>
        <pc:sldMkLst>
          <pc:docMk/>
          <pc:sldMk cId="1762747340" sldId="275"/>
        </pc:sldMkLst>
        <pc:spChg chg="mod">
          <ac:chgData name="Marusic Diana" userId="S::diana.marusic@isa.utm.md::feae8981-6187-4d0b-84df-56f57c08f222" providerId="AD" clId="Web-{30A2FB00-7957-41FE-BDC1-8B8C19A09FFC}" dt="2020-05-21T12:34:41.207" v="70" actId="20577"/>
          <ac:spMkLst>
            <pc:docMk/>
            <pc:sldMk cId="1762747340" sldId="275"/>
            <ac:spMk id="2" creationId="{9202D7F2-0A0E-4CB3-87A2-985DCA3CC369}"/>
          </ac:spMkLst>
        </pc:spChg>
        <pc:spChg chg="mod">
          <ac:chgData name="Marusic Diana" userId="S::diana.marusic@isa.utm.md::feae8981-6187-4d0b-84df-56f57c08f222" providerId="AD" clId="Web-{30A2FB00-7957-41FE-BDC1-8B8C19A09FFC}" dt="2020-05-21T12:34:48.941" v="75" actId="20577"/>
          <ac:spMkLst>
            <pc:docMk/>
            <pc:sldMk cId="1762747340" sldId="275"/>
            <ac:spMk id="3" creationId="{4ADF7837-7928-4F16-AAEC-49468200B0A8}"/>
          </ac:spMkLst>
        </pc:spChg>
        <pc:spChg chg="del">
          <ac:chgData name="Marusic Diana" userId="S::diana.marusic@isa.utm.md::feae8981-6187-4d0b-84df-56f57c08f222" providerId="AD" clId="Web-{30A2FB00-7957-41FE-BDC1-8B8C19A09FFC}" dt="2020-05-21T12:34:43.191" v="71"/>
          <ac:spMkLst>
            <pc:docMk/>
            <pc:sldMk cId="1762747340" sldId="275"/>
            <ac:spMk id="4" creationId="{F84CE54D-A191-4113-8EEB-8D3B25C36619}"/>
          </ac:spMkLst>
        </pc:spChg>
      </pc:sldChg>
    </pc:docChg>
  </pc:docChgLst>
  <pc:docChgLst>
    <pc:chgData name="Andrei Bragarenco" userId="S::andrei.bragarenco@microlab.utm.md::207dec75-d508-43f9-97fe-f8e7ba533595" providerId="AD" clId="Web-{4435BA00-C823-4A8C-BD0B-CC57F41B8504}"/>
    <pc:docChg chg="modSld">
      <pc:chgData name="Andrei Bragarenco" userId="S::andrei.bragarenco@microlab.utm.md::207dec75-d508-43f9-97fe-f8e7ba533595" providerId="AD" clId="Web-{4435BA00-C823-4A8C-BD0B-CC57F41B8504}" dt="2020-05-19T21:36:12.346" v="9" actId="1076"/>
      <pc:docMkLst>
        <pc:docMk/>
      </pc:docMkLst>
      <pc:sldChg chg="modSp">
        <pc:chgData name="Andrei Bragarenco" userId="S::andrei.bragarenco@microlab.utm.md::207dec75-d508-43f9-97fe-f8e7ba533595" providerId="AD" clId="Web-{4435BA00-C823-4A8C-BD0B-CC57F41B8504}" dt="2020-05-19T21:36:07.705" v="8" actId="1076"/>
        <pc:sldMkLst>
          <pc:docMk/>
          <pc:sldMk cId="4057555486" sldId="263"/>
        </pc:sldMkLst>
        <pc:picChg chg="mod">
          <ac:chgData name="Andrei Bragarenco" userId="S::andrei.bragarenco@microlab.utm.md::207dec75-d508-43f9-97fe-f8e7ba533595" providerId="AD" clId="Web-{4435BA00-C823-4A8C-BD0B-CC57F41B8504}" dt="2020-05-19T21:36:07.705" v="8" actId="1076"/>
          <ac:picMkLst>
            <pc:docMk/>
            <pc:sldMk cId="4057555486" sldId="263"/>
            <ac:picMk id="14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22.248" v="1" actId="1076"/>
        <pc:sldMkLst>
          <pc:docMk/>
          <pc:sldMk cId="271020339" sldId="266"/>
        </pc:sldMkLst>
        <pc:picChg chg="mod">
          <ac:chgData name="Andrei Bragarenco" userId="S::andrei.bragarenco@microlab.utm.md::207dec75-d508-43f9-97fe-f8e7ba533595" providerId="AD" clId="Web-{4435BA00-C823-4A8C-BD0B-CC57F41B8504}" dt="2020-05-19T21:35:22.248" v="1" actId="1076"/>
          <ac:picMkLst>
            <pc:docMk/>
            <pc:sldMk cId="271020339" sldId="266"/>
            <ac:picMk id="15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32.811" v="3" actId="1076"/>
        <pc:sldMkLst>
          <pc:docMk/>
          <pc:sldMk cId="2636696330" sldId="268"/>
        </pc:sldMkLst>
        <pc:picChg chg="mod">
          <ac:chgData name="Andrei Bragarenco" userId="S::andrei.bragarenco@microlab.utm.md::207dec75-d508-43f9-97fe-f8e7ba533595" providerId="AD" clId="Web-{4435BA00-C823-4A8C-BD0B-CC57F41B8504}" dt="2020-05-19T21:35:32.811" v="3" actId="1076"/>
          <ac:picMkLst>
            <pc:docMk/>
            <pc:sldMk cId="2636696330" sldId="268"/>
            <ac:picMk id="5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45.109" v="5" actId="1076"/>
        <pc:sldMkLst>
          <pc:docMk/>
          <pc:sldMk cId="3711126745" sldId="269"/>
        </pc:sldMkLst>
        <pc:picChg chg="mod">
          <ac:chgData name="Andrei Bragarenco" userId="S::andrei.bragarenco@microlab.utm.md::207dec75-d508-43f9-97fe-f8e7ba533595" providerId="AD" clId="Web-{4435BA00-C823-4A8C-BD0B-CC57F41B8504}" dt="2020-05-19T21:35:45.109" v="5" actId="1076"/>
          <ac:picMkLst>
            <pc:docMk/>
            <pc:sldMk cId="3711126745" sldId="269"/>
            <ac:picMk id="5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37.687" v="4" actId="1076"/>
        <pc:sldMkLst>
          <pc:docMk/>
          <pc:sldMk cId="1171152152" sldId="271"/>
        </pc:sldMkLst>
        <pc:picChg chg="mod">
          <ac:chgData name="Andrei Bragarenco" userId="S::andrei.bragarenco@microlab.utm.md::207dec75-d508-43f9-97fe-f8e7ba533595" providerId="AD" clId="Web-{4435BA00-C823-4A8C-BD0B-CC57F41B8504}" dt="2020-05-19T21:35:37.687" v="4" actId="1076"/>
          <ac:picMkLst>
            <pc:docMk/>
            <pc:sldMk cId="1171152152" sldId="271"/>
            <ac:picMk id="6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59.501" v="7" actId="1076"/>
        <pc:sldMkLst>
          <pc:docMk/>
          <pc:sldMk cId="1708011836" sldId="272"/>
        </pc:sldMkLst>
        <pc:picChg chg="mod">
          <ac:chgData name="Andrei Bragarenco" userId="S::andrei.bragarenco@microlab.utm.md::207dec75-d508-43f9-97fe-f8e7ba533595" providerId="AD" clId="Web-{4435BA00-C823-4A8C-BD0B-CC57F41B8504}" dt="2020-05-19T21:35:59.501" v="7" actId="1076"/>
          <ac:picMkLst>
            <pc:docMk/>
            <pc:sldMk cId="1708011836" sldId="272"/>
            <ac:picMk id="11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6:12.346" v="9" actId="1076"/>
        <pc:sldMkLst>
          <pc:docMk/>
          <pc:sldMk cId="873588619" sldId="273"/>
        </pc:sldMkLst>
        <pc:picChg chg="mod">
          <ac:chgData name="Andrei Bragarenco" userId="S::andrei.bragarenco@microlab.utm.md::207dec75-d508-43f9-97fe-f8e7ba533595" providerId="AD" clId="Web-{4435BA00-C823-4A8C-BD0B-CC57F41B8504}" dt="2020-05-19T21:36:12.346" v="9" actId="1076"/>
          <ac:picMkLst>
            <pc:docMk/>
            <pc:sldMk cId="873588619" sldId="273"/>
            <ac:picMk id="7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52.641" v="6" actId="1076"/>
        <pc:sldMkLst>
          <pc:docMk/>
          <pc:sldMk cId="1046276799" sldId="285"/>
        </pc:sldMkLst>
        <pc:picChg chg="mod">
          <ac:chgData name="Andrei Bragarenco" userId="S::andrei.bragarenco@microlab.utm.md::207dec75-d508-43f9-97fe-f8e7ba533595" providerId="AD" clId="Web-{4435BA00-C823-4A8C-BD0B-CC57F41B8504}" dt="2020-05-19T21:35:52.641" v="6" actId="1076"/>
          <ac:picMkLst>
            <pc:docMk/>
            <pc:sldMk cId="1046276799" sldId="285"/>
            <ac:picMk id="8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28.452" v="2" actId="1076"/>
        <pc:sldMkLst>
          <pc:docMk/>
          <pc:sldMk cId="1224450689" sldId="286"/>
        </pc:sldMkLst>
        <pc:picChg chg="mod">
          <ac:chgData name="Andrei Bragarenco" userId="S::andrei.bragarenco@microlab.utm.md::207dec75-d508-43f9-97fe-f8e7ba533595" providerId="AD" clId="Web-{4435BA00-C823-4A8C-BD0B-CC57F41B8504}" dt="2020-05-19T21:35:28.452" v="2" actId="1076"/>
          <ac:picMkLst>
            <pc:docMk/>
            <pc:sldMk cId="1224450689" sldId="286"/>
            <ac:picMk id="8" creationId="{00000000-0000-0000-0000-000000000000}"/>
          </ac:picMkLst>
        </pc:picChg>
      </pc:sldChg>
      <pc:sldChg chg="modSp">
        <pc:chgData name="Andrei Bragarenco" userId="S::andrei.bragarenco@microlab.utm.md::207dec75-d508-43f9-97fe-f8e7ba533595" providerId="AD" clId="Web-{4435BA00-C823-4A8C-BD0B-CC57F41B8504}" dt="2020-05-19T21:35:18.092" v="0" actId="1076"/>
        <pc:sldMkLst>
          <pc:docMk/>
          <pc:sldMk cId="4149190870" sldId="287"/>
        </pc:sldMkLst>
        <pc:picChg chg="mod">
          <ac:chgData name="Andrei Bragarenco" userId="S::andrei.bragarenco@microlab.utm.md::207dec75-d508-43f9-97fe-f8e7ba533595" providerId="AD" clId="Web-{4435BA00-C823-4A8C-BD0B-CC57F41B8504}" dt="2020-05-19T21:35:18.092" v="0" actId="1076"/>
          <ac:picMkLst>
            <pc:docMk/>
            <pc:sldMk cId="4149190870" sldId="287"/>
            <ac:picMk id="10" creationId="{00000000-0000-0000-0000-000000000000}"/>
          </ac:picMkLst>
        </pc:picChg>
      </pc:sldChg>
    </pc:docChg>
  </pc:docChgLst>
  <pc:docChgLst>
    <pc:chgData name="Marusic Diana" userId="S::diana.marusic@isa.utm.md::feae8981-6187-4d0b-84df-56f57c08f222" providerId="AD" clId="Web-{D22E9247-7833-4019-967D-276070063876}"/>
    <pc:docChg chg="modSld">
      <pc:chgData name="Marusic Diana" userId="S::diana.marusic@isa.utm.md::feae8981-6187-4d0b-84df-56f57c08f222" providerId="AD" clId="Web-{D22E9247-7833-4019-967D-276070063876}" dt="2020-05-20T15:15:41.373" v="22" actId="1076"/>
      <pc:docMkLst>
        <pc:docMk/>
      </pc:docMkLst>
      <pc:sldChg chg="addSp delSp modSp">
        <pc:chgData name="Marusic Diana" userId="S::diana.marusic@isa.utm.md::feae8981-6187-4d0b-84df-56f57c08f222" providerId="AD" clId="Web-{D22E9247-7833-4019-967D-276070063876}" dt="2020-05-20T15:15:41.373" v="22" actId="1076"/>
        <pc:sldMkLst>
          <pc:docMk/>
          <pc:sldMk cId="0" sldId="256"/>
        </pc:sldMkLst>
        <pc:picChg chg="add del mod">
          <ac:chgData name="Marusic Diana" userId="S::diana.marusic@isa.utm.md::feae8981-6187-4d0b-84df-56f57c08f222" providerId="AD" clId="Web-{D22E9247-7833-4019-967D-276070063876}" dt="2020-05-20T15:13:30.356" v="2"/>
          <ac:picMkLst>
            <pc:docMk/>
            <pc:sldMk cId="0" sldId="256"/>
            <ac:picMk id="5" creationId="{71E6CA95-8C79-47B4-AF72-F384D85F7D99}"/>
          </ac:picMkLst>
        </pc:picChg>
        <pc:picChg chg="add mod">
          <ac:chgData name="Marusic Diana" userId="S::diana.marusic@isa.utm.md::feae8981-6187-4d0b-84df-56f57c08f222" providerId="AD" clId="Web-{D22E9247-7833-4019-967D-276070063876}" dt="2020-05-20T15:14:02.404" v="6" actId="1076"/>
          <ac:picMkLst>
            <pc:docMk/>
            <pc:sldMk cId="0" sldId="256"/>
            <ac:picMk id="6" creationId="{2F1E11C0-B724-42A8-8E75-B3C655BB1F64}"/>
          </ac:picMkLst>
        </pc:picChg>
        <pc:picChg chg="add mod modCrop">
          <ac:chgData name="Marusic Diana" userId="S::diana.marusic@isa.utm.md::feae8981-6187-4d0b-84df-56f57c08f222" providerId="AD" clId="Web-{D22E9247-7833-4019-967D-276070063876}" dt="2020-05-20T15:15:39.842" v="21" actId="1076"/>
          <ac:picMkLst>
            <pc:docMk/>
            <pc:sldMk cId="0" sldId="256"/>
            <ac:picMk id="7" creationId="{6F79D489-C54A-4787-A769-1EC44E5F331B}"/>
          </ac:picMkLst>
        </pc:picChg>
        <pc:picChg chg="add mod">
          <ac:chgData name="Marusic Diana" userId="S::diana.marusic@isa.utm.md::feae8981-6187-4d0b-84df-56f57c08f222" providerId="AD" clId="Web-{D22E9247-7833-4019-967D-276070063876}" dt="2020-05-20T15:15:41.373" v="22" actId="1076"/>
          <ac:picMkLst>
            <pc:docMk/>
            <pc:sldMk cId="0" sldId="256"/>
            <ac:picMk id="8" creationId="{6D3F19C1-C19F-40C4-AD28-19E73C087945}"/>
          </ac:picMkLst>
        </pc:picChg>
      </pc:sldChg>
    </pc:docChg>
  </pc:docChgLst>
  <pc:docChgLst>
    <pc:chgData name="Marusic Diana" userId="S::diana.marusic@isa.utm.md::feae8981-6187-4d0b-84df-56f57c08f222" providerId="AD" clId="Web-{2F80DF40-2534-47B2-9121-04CDA6E9C8B3}"/>
    <pc:docChg chg="addSld modSld sldOrd">
      <pc:chgData name="Marusic Diana" userId="S::diana.marusic@isa.utm.md::feae8981-6187-4d0b-84df-56f57c08f222" providerId="AD" clId="Web-{2F80DF40-2534-47B2-9121-04CDA6E9C8B3}" dt="2020-05-21T14:55:22.048" v="36" actId="20577"/>
      <pc:docMkLst>
        <pc:docMk/>
      </pc:docMkLst>
      <pc:sldChg chg="modSp">
        <pc:chgData name="Marusic Diana" userId="S::diana.marusic@isa.utm.md::feae8981-6187-4d0b-84df-56f57c08f222" providerId="AD" clId="Web-{2F80DF40-2534-47B2-9121-04CDA6E9C8B3}" dt="2020-05-21T14:55:22.048" v="36" actId="20577"/>
        <pc:sldMkLst>
          <pc:docMk/>
          <pc:sldMk cId="156884080" sldId="264"/>
        </pc:sldMkLst>
        <pc:spChg chg="mod">
          <ac:chgData name="Marusic Diana" userId="S::diana.marusic@isa.utm.md::feae8981-6187-4d0b-84df-56f57c08f222" providerId="AD" clId="Web-{2F80DF40-2534-47B2-9121-04CDA6E9C8B3}" dt="2020-05-21T14:55:22.048" v="36" actId="20577"/>
          <ac:spMkLst>
            <pc:docMk/>
            <pc:sldMk cId="156884080" sldId="264"/>
            <ac:spMk id="2" creationId="{0CAD24E2-5B99-45A7-A3CE-72F77D565B1F}"/>
          </ac:spMkLst>
        </pc:spChg>
      </pc:sldChg>
      <pc:sldChg chg="modSp">
        <pc:chgData name="Marusic Diana" userId="S::diana.marusic@isa.utm.md::feae8981-6187-4d0b-84df-56f57c08f222" providerId="AD" clId="Web-{2F80DF40-2534-47B2-9121-04CDA6E9C8B3}" dt="2020-05-21T14:14:08.197" v="0" actId="20577"/>
        <pc:sldMkLst>
          <pc:docMk/>
          <pc:sldMk cId="467577597" sldId="269"/>
        </pc:sldMkLst>
        <pc:spChg chg="mod">
          <ac:chgData name="Marusic Diana" userId="S::diana.marusic@isa.utm.md::feae8981-6187-4d0b-84df-56f57c08f222" providerId="AD" clId="Web-{2F80DF40-2534-47B2-9121-04CDA6E9C8B3}" dt="2020-05-21T14:14:08.197" v="0" actId="20577"/>
          <ac:spMkLst>
            <pc:docMk/>
            <pc:sldMk cId="467577597" sldId="269"/>
            <ac:spMk id="5" creationId="{1AB647B4-3080-4225-9412-C78711138D5D}"/>
          </ac:spMkLst>
        </pc:spChg>
      </pc:sldChg>
      <pc:sldChg chg="modSp">
        <pc:chgData name="Marusic Diana" userId="S::diana.marusic@isa.utm.md::feae8981-6187-4d0b-84df-56f57c08f222" providerId="AD" clId="Web-{2F80DF40-2534-47B2-9121-04CDA6E9C8B3}" dt="2020-05-21T14:23:55.459" v="35" actId="20577"/>
        <pc:sldMkLst>
          <pc:docMk/>
          <pc:sldMk cId="1762747340" sldId="275"/>
        </pc:sldMkLst>
        <pc:spChg chg="mod">
          <ac:chgData name="Marusic Diana" userId="S::diana.marusic@isa.utm.md::feae8981-6187-4d0b-84df-56f57c08f222" providerId="AD" clId="Web-{2F80DF40-2534-47B2-9121-04CDA6E9C8B3}" dt="2020-05-21T14:14:23.432" v="1" actId="20577"/>
          <ac:spMkLst>
            <pc:docMk/>
            <pc:sldMk cId="1762747340" sldId="275"/>
            <ac:spMk id="2" creationId="{9202D7F2-0A0E-4CB3-87A2-985DCA3CC369}"/>
          </ac:spMkLst>
        </pc:spChg>
        <pc:spChg chg="mod">
          <ac:chgData name="Marusic Diana" userId="S::diana.marusic@isa.utm.md::feae8981-6187-4d0b-84df-56f57c08f222" providerId="AD" clId="Web-{2F80DF40-2534-47B2-9121-04CDA6E9C8B3}" dt="2020-05-21T14:23:55.459" v="35" actId="20577"/>
          <ac:spMkLst>
            <pc:docMk/>
            <pc:sldMk cId="1762747340" sldId="275"/>
            <ac:spMk id="3" creationId="{4ADF7837-7928-4F16-AAEC-49468200B0A8}"/>
          </ac:spMkLst>
        </pc:spChg>
      </pc:sldChg>
      <pc:sldChg chg="addSp delSp modSp new ord">
        <pc:chgData name="Marusic Diana" userId="S::diana.marusic@isa.utm.md::feae8981-6187-4d0b-84df-56f57c08f222" providerId="AD" clId="Web-{2F80DF40-2534-47B2-9121-04CDA6E9C8B3}" dt="2020-05-21T14:17:07.680" v="14" actId="1076"/>
        <pc:sldMkLst>
          <pc:docMk/>
          <pc:sldMk cId="2937419036" sldId="276"/>
        </pc:sldMkLst>
        <pc:spChg chg="del">
          <ac:chgData name="Marusic Diana" userId="S::diana.marusic@isa.utm.md::feae8981-6187-4d0b-84df-56f57c08f222" providerId="AD" clId="Web-{2F80DF40-2534-47B2-9121-04CDA6E9C8B3}" dt="2020-05-21T14:16:28.415" v="3"/>
          <ac:spMkLst>
            <pc:docMk/>
            <pc:sldMk cId="2937419036" sldId="276"/>
            <ac:spMk id="2" creationId="{8F2E65E5-25D0-4D28-A2A4-5A067AFA72C0}"/>
          </ac:spMkLst>
        </pc:spChg>
        <pc:spChg chg="del">
          <ac:chgData name="Marusic Diana" userId="S::diana.marusic@isa.utm.md::feae8981-6187-4d0b-84df-56f57c08f222" providerId="AD" clId="Web-{2F80DF40-2534-47B2-9121-04CDA6E9C8B3}" dt="2020-05-21T14:16:40.478" v="5"/>
          <ac:spMkLst>
            <pc:docMk/>
            <pc:sldMk cId="2937419036" sldId="276"/>
            <ac:spMk id="3" creationId="{5CF4FB93-7CCD-42D4-8AB5-2F134EFB4485}"/>
          </ac:spMkLst>
        </pc:spChg>
        <pc:spChg chg="del">
          <ac:chgData name="Marusic Diana" userId="S::diana.marusic@isa.utm.md::feae8981-6187-4d0b-84df-56f57c08f222" providerId="AD" clId="Web-{2F80DF40-2534-47B2-9121-04CDA6E9C8B3}" dt="2020-05-21T14:16:32.603" v="4"/>
          <ac:spMkLst>
            <pc:docMk/>
            <pc:sldMk cId="2937419036" sldId="276"/>
            <ac:spMk id="4" creationId="{EA8CA39B-F08B-4433-9F62-FE841C8FBE48}"/>
          </ac:spMkLst>
        </pc:spChg>
        <pc:spChg chg="add del mod">
          <ac:chgData name="Marusic Diana" userId="S::diana.marusic@isa.utm.md::feae8981-6187-4d0b-84df-56f57c08f222" providerId="AD" clId="Web-{2F80DF40-2534-47B2-9121-04CDA6E9C8B3}" dt="2020-05-21T14:16:51.727" v="10"/>
          <ac:spMkLst>
            <pc:docMk/>
            <pc:sldMk cId="2937419036" sldId="276"/>
            <ac:spMk id="5" creationId="{C86BEAB1-113C-4238-ADEF-146E8C914B11}"/>
          </ac:spMkLst>
        </pc:spChg>
        <pc:picChg chg="add mod">
          <ac:chgData name="Marusic Diana" userId="S::diana.marusic@isa.utm.md::feae8981-6187-4d0b-84df-56f57c08f222" providerId="AD" clId="Web-{2F80DF40-2534-47B2-9121-04CDA6E9C8B3}" dt="2020-05-21T14:17:07.680" v="14" actId="1076"/>
          <ac:picMkLst>
            <pc:docMk/>
            <pc:sldMk cId="2937419036" sldId="276"/>
            <ac:picMk id="6" creationId="{0A96469D-9F97-495E-954D-1BDC5FFF5536}"/>
          </ac:picMkLst>
        </pc:picChg>
      </pc:sldChg>
    </pc:docChg>
  </pc:docChgLst>
  <pc:docChgLst>
    <pc:chgData name="Marusic Diana" userId="S::diana.marusic@isa.utm.md::feae8981-6187-4d0b-84df-56f57c08f222" providerId="AD" clId="Web-{0361824F-87C0-48D5-8E61-A1E26E52A1D0}"/>
    <pc:docChg chg="modSld">
      <pc:chgData name="Marusic Diana" userId="S::diana.marusic@isa.utm.md::feae8981-6187-4d0b-84df-56f57c08f222" providerId="AD" clId="Web-{0361824F-87C0-48D5-8E61-A1E26E52A1D0}" dt="2020-05-11T15:17:34.625" v="17" actId="20577"/>
      <pc:docMkLst>
        <pc:docMk/>
      </pc:docMkLst>
      <pc:sldChg chg="addSp modSp mod modClrScheme chgLayout">
        <pc:chgData name="Marusic Diana" userId="S::diana.marusic@isa.utm.md::feae8981-6187-4d0b-84df-56f57c08f222" providerId="AD" clId="Web-{0361824F-87C0-48D5-8E61-A1E26E52A1D0}" dt="2020-05-11T15:17:34.625" v="17" actId="20577"/>
        <pc:sldMkLst>
          <pc:docMk/>
          <pc:sldMk cId="0" sldId="256"/>
        </pc:sldMkLst>
        <pc:spChg chg="add mod">
          <ac:chgData name="Marusic Diana" userId="S::diana.marusic@isa.utm.md::feae8981-6187-4d0b-84df-56f57c08f222" providerId="AD" clId="Web-{0361824F-87C0-48D5-8E61-A1E26E52A1D0}" dt="2020-05-11T15:17:07.639" v="6" actId="20577"/>
          <ac:spMkLst>
            <pc:docMk/>
            <pc:sldMk cId="0" sldId="256"/>
            <ac:spMk id="2" creationId="{84BF388B-B1A4-4CEC-B9D0-4B4A7C51C74E}"/>
          </ac:spMkLst>
        </pc:spChg>
        <pc:spChg chg="add mod ord">
          <ac:chgData name="Marusic Diana" userId="S::diana.marusic@isa.utm.md::feae8981-6187-4d0b-84df-56f57c08f222" providerId="AD" clId="Web-{0361824F-87C0-48D5-8E61-A1E26E52A1D0}" dt="2020-05-11T15:17:34.625" v="17" actId="20577"/>
          <ac:spMkLst>
            <pc:docMk/>
            <pc:sldMk cId="0" sldId="256"/>
            <ac:spMk id="3" creationId="{419537EA-2CDF-4145-B8DD-84EC73DDEDB9}"/>
          </ac:spMkLst>
        </pc:spChg>
        <pc:spChg chg="add mod ord">
          <ac:chgData name="Marusic Diana" userId="S::diana.marusic@isa.utm.md::feae8981-6187-4d0b-84df-56f57c08f222" providerId="AD" clId="Web-{0361824F-87C0-48D5-8E61-A1E26E52A1D0}" dt="2020-05-11T15:17:28.109" v="16" actId="20577"/>
          <ac:spMkLst>
            <pc:docMk/>
            <pc:sldMk cId="0" sldId="256"/>
            <ac:spMk id="4" creationId="{72DC2B8C-B145-450F-9C9A-45A083561858}"/>
          </ac:spMkLst>
        </pc:spChg>
      </pc:sldChg>
    </pc:docChg>
  </pc:docChgLst>
  <pc:docChgLst>
    <pc:chgData name="Marusic Diana" userId="S::diana.marusic@isa.utm.md::feae8981-6187-4d0b-84df-56f57c08f222" providerId="AD" clId="Web-{9AE60579-BAB8-41B6-B418-9D4FA3AED7CB}"/>
    <pc:docChg chg="modSld">
      <pc:chgData name="Marusic Diana" userId="S::diana.marusic@isa.utm.md::feae8981-6187-4d0b-84df-56f57c08f222" providerId="AD" clId="Web-{9AE60579-BAB8-41B6-B418-9D4FA3AED7CB}" dt="2020-05-25T14:09:58.735" v="6" actId="14100"/>
      <pc:docMkLst>
        <pc:docMk/>
      </pc:docMkLst>
      <pc:sldChg chg="modSp">
        <pc:chgData name="Marusic Diana" userId="S::diana.marusic@isa.utm.md::feae8981-6187-4d0b-84df-56f57c08f222" providerId="AD" clId="Web-{9AE60579-BAB8-41B6-B418-9D4FA3AED7CB}" dt="2020-05-25T14:09:58.735" v="6" actId="14100"/>
        <pc:sldMkLst>
          <pc:docMk/>
          <pc:sldMk cId="366962386" sldId="287"/>
        </pc:sldMkLst>
        <pc:picChg chg="mod">
          <ac:chgData name="Marusic Diana" userId="S::diana.marusic@isa.utm.md::feae8981-6187-4d0b-84df-56f57c08f222" providerId="AD" clId="Web-{9AE60579-BAB8-41B6-B418-9D4FA3AED7CB}" dt="2020-05-25T14:09:58.735" v="6" actId="14100"/>
          <ac:picMkLst>
            <pc:docMk/>
            <pc:sldMk cId="366962386" sldId="287"/>
            <ac:picMk id="3" creationId="{BE6A570B-AD4A-46CF-96D9-49CB61B75990}"/>
          </ac:picMkLst>
        </pc:picChg>
      </pc:sldChg>
    </pc:docChg>
  </pc:docChgLst>
  <pc:docChgLst>
    <pc:chgData name="Marusic Diana" userId="S::diana.marusic@isa.utm.md::feae8981-6187-4d0b-84df-56f57c08f222" providerId="AD" clId="Web-{ADD89E1A-9E91-CE1B-391A-C131E0F6EFF5}"/>
    <pc:docChg chg="addSld delSld modSld sldOrd">
      <pc:chgData name="Marusic Diana" userId="S::diana.marusic@isa.utm.md::feae8981-6187-4d0b-84df-56f57c08f222" providerId="AD" clId="Web-{ADD89E1A-9E91-CE1B-391A-C131E0F6EFF5}" dt="2020-05-20T14:17:02.030" v="369" actId="20577"/>
      <pc:docMkLst>
        <pc:docMk/>
      </pc:docMkLst>
      <pc:sldChg chg="modSp">
        <pc:chgData name="Marusic Diana" userId="S::diana.marusic@isa.utm.md::feae8981-6187-4d0b-84df-56f57c08f222" providerId="AD" clId="Web-{ADD89E1A-9E91-CE1B-391A-C131E0F6EFF5}" dt="2020-05-20T14:07:36.342" v="56" actId="20577"/>
        <pc:sldMkLst>
          <pc:docMk/>
          <pc:sldMk cId="0" sldId="256"/>
        </pc:sldMkLst>
        <pc:spChg chg="mod">
          <ac:chgData name="Marusic Diana" userId="S::diana.marusic@isa.utm.md::feae8981-6187-4d0b-84df-56f57c08f222" providerId="AD" clId="Web-{ADD89E1A-9E91-CE1B-391A-C131E0F6EFF5}" dt="2020-05-20T14:07:27.108" v="44" actId="20577"/>
          <ac:spMkLst>
            <pc:docMk/>
            <pc:sldMk cId="0" sldId="256"/>
            <ac:spMk id="3" creationId="{419537EA-2CDF-4145-B8DD-84EC73DDEDB9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07:36.342" v="56" actId="20577"/>
          <ac:spMkLst>
            <pc:docMk/>
            <pc:sldMk cId="0" sldId="256"/>
            <ac:spMk id="4" creationId="{72DC2B8C-B145-450F-9C9A-45A083561858}"/>
          </ac:spMkLst>
        </pc:spChg>
      </pc:sldChg>
      <pc:sldChg chg="delSp del">
        <pc:chgData name="Marusic Diana" userId="S::diana.marusic@isa.utm.md::feae8981-6187-4d0b-84df-56f57c08f222" providerId="AD" clId="Web-{ADD89E1A-9E91-CE1B-391A-C131E0F6EFF5}" dt="2020-05-20T14:11:34.764" v="185"/>
        <pc:sldMkLst>
          <pc:docMk/>
          <pc:sldMk cId="0" sldId="257"/>
        </pc:sldMkLst>
        <pc:picChg chg="del">
          <ac:chgData name="Marusic Diana" userId="S::diana.marusic@isa.utm.md::feae8981-6187-4d0b-84df-56f57c08f222" providerId="AD" clId="Web-{ADD89E1A-9E91-CE1B-391A-C131E0F6EFF5}" dt="2020-05-20T14:06:55.779" v="27"/>
          <ac:picMkLst>
            <pc:docMk/>
            <pc:sldMk cId="0" sldId="257"/>
            <ac:picMk id="2" creationId="{270074FA-558D-4450-A675-4FA6BD93FC04}"/>
          </ac:picMkLst>
        </pc:picChg>
      </pc:sldChg>
      <pc:sldChg chg="del">
        <pc:chgData name="Marusic Diana" userId="S::diana.marusic@isa.utm.md::feae8981-6187-4d0b-84df-56f57c08f222" providerId="AD" clId="Web-{ADD89E1A-9E91-CE1B-391A-C131E0F6EFF5}" dt="2020-05-20T14:13:44.530" v="235"/>
        <pc:sldMkLst>
          <pc:docMk/>
          <pc:sldMk cId="0" sldId="258"/>
        </pc:sldMkLst>
      </pc:sldChg>
      <pc:sldChg chg="del">
        <pc:chgData name="Marusic Diana" userId="S::diana.marusic@isa.utm.md::feae8981-6187-4d0b-84df-56f57c08f222" providerId="AD" clId="Web-{ADD89E1A-9E91-CE1B-391A-C131E0F6EFF5}" dt="2020-05-20T14:13:45.186" v="236"/>
        <pc:sldMkLst>
          <pc:docMk/>
          <pc:sldMk cId="0" sldId="259"/>
        </pc:sldMkLst>
      </pc:sldChg>
      <pc:sldChg chg="del">
        <pc:chgData name="Marusic Diana" userId="S::diana.marusic@isa.utm.md::feae8981-6187-4d0b-84df-56f57c08f222" providerId="AD" clId="Web-{ADD89E1A-9E91-CE1B-391A-C131E0F6EFF5}" dt="2020-05-20T14:14:07.639" v="238"/>
        <pc:sldMkLst>
          <pc:docMk/>
          <pc:sldMk cId="0" sldId="260"/>
        </pc:sldMkLst>
      </pc:sldChg>
      <pc:sldChg chg="del">
        <pc:chgData name="Marusic Diana" userId="S::diana.marusic@isa.utm.md::feae8981-6187-4d0b-84df-56f57c08f222" providerId="AD" clId="Web-{ADD89E1A-9E91-CE1B-391A-C131E0F6EFF5}" dt="2020-05-20T14:06:46.310" v="26"/>
        <pc:sldMkLst>
          <pc:docMk/>
          <pc:sldMk cId="10101900" sldId="261"/>
        </pc:sldMkLst>
      </pc:sldChg>
      <pc:sldChg chg="modSp add">
        <pc:chgData name="Marusic Diana" userId="S::diana.marusic@isa.utm.md::feae8981-6187-4d0b-84df-56f57c08f222" providerId="AD" clId="Web-{ADD89E1A-9E91-CE1B-391A-C131E0F6EFF5}" dt="2020-05-20T14:09:11.201" v="156"/>
        <pc:sldMkLst>
          <pc:docMk/>
          <pc:sldMk cId="4086032842" sldId="261"/>
        </pc:sldMkLst>
        <pc:graphicFrameChg chg="mod modGraphic">
          <ac:chgData name="Marusic Diana" userId="S::diana.marusic@isa.utm.md::feae8981-6187-4d0b-84df-56f57c08f222" providerId="AD" clId="Web-{ADD89E1A-9E91-CE1B-391A-C131E0F6EFF5}" dt="2020-05-20T14:09:11.201" v="156"/>
          <ac:graphicFrameMkLst>
            <pc:docMk/>
            <pc:sldMk cId="4086032842" sldId="261"/>
            <ac:graphicFrameMk id="6" creationId="{4AB7F9D3-DB7D-4349-9555-9BF9C2C986AA}"/>
          </ac:graphicFrameMkLst>
        </pc:graphicFrameChg>
      </pc:sldChg>
      <pc:sldChg chg="delSp modSp add">
        <pc:chgData name="Marusic Diana" userId="S::diana.marusic@isa.utm.md::feae8981-6187-4d0b-84df-56f57c08f222" providerId="AD" clId="Web-{ADD89E1A-9E91-CE1B-391A-C131E0F6EFF5}" dt="2020-05-20T14:11:23.920" v="184" actId="1076"/>
        <pc:sldMkLst>
          <pc:docMk/>
          <pc:sldMk cId="2446876140" sldId="262"/>
        </pc:sldMkLst>
        <pc:spChg chg="mod">
          <ac:chgData name="Marusic Diana" userId="S::diana.marusic@isa.utm.md::feae8981-6187-4d0b-84df-56f57c08f222" providerId="AD" clId="Web-{ADD89E1A-9E91-CE1B-391A-C131E0F6EFF5}" dt="2020-05-20T14:11:17.358" v="182" actId="14100"/>
          <ac:spMkLst>
            <pc:docMk/>
            <pc:sldMk cId="2446876140" sldId="262"/>
            <ac:spMk id="4" creationId="{C6973C81-177C-4144-AC9C-FC783E8FBEC6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11:04.139" v="178" actId="1076"/>
          <ac:spMkLst>
            <pc:docMk/>
            <pc:sldMk cId="2446876140" sldId="262"/>
            <ac:spMk id="7" creationId="{BD0C8B7D-6FD2-4A54-BB48-079245C677D6}"/>
          </ac:spMkLst>
        </pc:spChg>
        <pc:spChg chg="del">
          <ac:chgData name="Marusic Diana" userId="S::diana.marusic@isa.utm.md::feae8981-6187-4d0b-84df-56f57c08f222" providerId="AD" clId="Web-{ADD89E1A-9E91-CE1B-391A-C131E0F6EFF5}" dt="2020-05-20T14:09:40.123" v="159"/>
          <ac:spMkLst>
            <pc:docMk/>
            <pc:sldMk cId="2446876140" sldId="262"/>
            <ac:spMk id="9" creationId="{75929077-A775-42FD-9547-61F468EDDD09}"/>
          </ac:spMkLst>
        </pc:spChg>
        <pc:spChg chg="del">
          <ac:chgData name="Marusic Diana" userId="S::diana.marusic@isa.utm.md::feae8981-6187-4d0b-84df-56f57c08f222" providerId="AD" clId="Web-{ADD89E1A-9E91-CE1B-391A-C131E0F6EFF5}" dt="2020-05-20T14:09:42.029" v="160"/>
          <ac:spMkLst>
            <pc:docMk/>
            <pc:sldMk cId="2446876140" sldId="262"/>
            <ac:spMk id="10" creationId="{39CBD66E-C3A4-4D45-9C39-7A62D1B3A891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11:23.920" v="184" actId="1076"/>
          <ac:spMkLst>
            <pc:docMk/>
            <pc:sldMk cId="2446876140" sldId="262"/>
            <ac:spMk id="11" creationId="{1DFA55BE-5C7F-4F84-96BB-F6D19526E6E3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11:20.998" v="183" actId="1076"/>
          <ac:spMkLst>
            <pc:docMk/>
            <pc:sldMk cId="2446876140" sldId="262"/>
            <ac:spMk id="16" creationId="{04F5EFCB-67C5-4E73-9563-9D39CDE84F3B}"/>
          </ac:spMkLst>
        </pc:spChg>
        <pc:picChg chg="mod">
          <ac:chgData name="Marusic Diana" userId="S::diana.marusic@isa.utm.md::feae8981-6187-4d0b-84df-56f57c08f222" providerId="AD" clId="Web-{ADD89E1A-9E91-CE1B-391A-C131E0F6EFF5}" dt="2020-05-20T14:10:59.405" v="177" actId="1076"/>
          <ac:picMkLst>
            <pc:docMk/>
            <pc:sldMk cId="2446876140" sldId="262"/>
            <ac:picMk id="5" creationId="{C3358E81-CCC5-4E04-B4D9-9BBF88F1C307}"/>
          </ac:picMkLst>
        </pc:picChg>
        <pc:picChg chg="mod">
          <ac:chgData name="Marusic Diana" userId="S::diana.marusic@isa.utm.md::feae8981-6187-4d0b-84df-56f57c08f222" providerId="AD" clId="Web-{ADD89E1A-9E91-CE1B-391A-C131E0F6EFF5}" dt="2020-05-20T14:11:06.530" v="179" actId="1076"/>
          <ac:picMkLst>
            <pc:docMk/>
            <pc:sldMk cId="2446876140" sldId="262"/>
            <ac:picMk id="6" creationId="{3F3675F7-FDC5-4E86-BA44-792C4259C333}"/>
          </ac:picMkLst>
        </pc:picChg>
        <pc:picChg chg="del">
          <ac:chgData name="Marusic Diana" userId="S::diana.marusic@isa.utm.md::feae8981-6187-4d0b-84df-56f57c08f222" providerId="AD" clId="Web-{ADD89E1A-9E91-CE1B-391A-C131E0F6EFF5}" dt="2020-05-20T14:09:37.295" v="158"/>
          <ac:picMkLst>
            <pc:docMk/>
            <pc:sldMk cId="2446876140" sldId="262"/>
            <ac:picMk id="12" creationId="{52E86692-9700-4CEE-8019-E240C745D65C}"/>
          </ac:picMkLst>
        </pc:picChg>
      </pc:sldChg>
      <pc:sldChg chg="del">
        <pc:chgData name="Marusic Diana" userId="S::diana.marusic@isa.utm.md::feae8981-6187-4d0b-84df-56f57c08f222" providerId="AD" clId="Web-{ADD89E1A-9E91-CE1B-391A-C131E0F6EFF5}" dt="2020-05-20T14:06:31.498" v="10"/>
        <pc:sldMkLst>
          <pc:docMk/>
          <pc:sldMk cId="3306511185" sldId="262"/>
        </pc:sldMkLst>
      </pc:sldChg>
      <pc:sldChg chg="modSp add">
        <pc:chgData name="Marusic Diana" userId="S::diana.marusic@isa.utm.md::feae8981-6187-4d0b-84df-56f57c08f222" providerId="AD" clId="Web-{ADD89E1A-9E91-CE1B-391A-C131E0F6EFF5}" dt="2020-05-20T14:12:20.577" v="194" actId="20577"/>
        <pc:sldMkLst>
          <pc:docMk/>
          <pc:sldMk cId="4031533665" sldId="263"/>
        </pc:sldMkLst>
        <pc:spChg chg="mod">
          <ac:chgData name="Marusic Diana" userId="S::diana.marusic@isa.utm.md::feae8981-6187-4d0b-84df-56f57c08f222" providerId="AD" clId="Web-{ADD89E1A-9E91-CE1B-391A-C131E0F6EFF5}" dt="2020-05-20T14:12:20.577" v="194" actId="20577"/>
          <ac:spMkLst>
            <pc:docMk/>
            <pc:sldMk cId="4031533665" sldId="263"/>
            <ac:spMk id="2" creationId="{0CAD24E2-5B99-45A7-A3CE-72F77D565B1F}"/>
          </ac:spMkLst>
        </pc:spChg>
      </pc:sldChg>
      <pc:sldChg chg="del">
        <pc:chgData name="Marusic Diana" userId="S::diana.marusic@isa.utm.md::feae8981-6187-4d0b-84df-56f57c08f222" providerId="AD" clId="Web-{ADD89E1A-9E91-CE1B-391A-C131E0F6EFF5}" dt="2020-05-20T14:06:35.779" v="17"/>
        <pc:sldMkLst>
          <pc:docMk/>
          <pc:sldMk cId="4057555486" sldId="263"/>
        </pc:sldMkLst>
      </pc:sldChg>
      <pc:sldChg chg="modSp add">
        <pc:chgData name="Marusic Diana" userId="S::diana.marusic@isa.utm.md::feae8981-6187-4d0b-84df-56f57c08f222" providerId="AD" clId="Web-{ADD89E1A-9E91-CE1B-391A-C131E0F6EFF5}" dt="2020-05-20T14:12:42.280" v="197" actId="20577"/>
        <pc:sldMkLst>
          <pc:docMk/>
          <pc:sldMk cId="156884080" sldId="264"/>
        </pc:sldMkLst>
        <pc:spChg chg="mod">
          <ac:chgData name="Marusic Diana" userId="S::diana.marusic@isa.utm.md::feae8981-6187-4d0b-84df-56f57c08f222" providerId="AD" clId="Web-{ADD89E1A-9E91-CE1B-391A-C131E0F6EFF5}" dt="2020-05-20T14:12:42.280" v="197" actId="20577"/>
          <ac:spMkLst>
            <pc:docMk/>
            <pc:sldMk cId="156884080" sldId="264"/>
            <ac:spMk id="2" creationId="{0CAD24E2-5B99-45A7-A3CE-72F77D565B1F}"/>
          </ac:spMkLst>
        </pc:spChg>
      </pc:sldChg>
      <pc:sldChg chg="del">
        <pc:chgData name="Marusic Diana" userId="S::diana.marusic@isa.utm.md::feae8981-6187-4d0b-84df-56f57c08f222" providerId="AD" clId="Web-{ADD89E1A-9E91-CE1B-391A-C131E0F6EFF5}" dt="2020-05-20T14:06:30.232" v="7"/>
        <pc:sldMkLst>
          <pc:docMk/>
          <pc:sldMk cId="4063514992" sldId="264"/>
        </pc:sldMkLst>
      </pc:sldChg>
      <pc:sldChg chg="modSp new">
        <pc:chgData name="Marusic Diana" userId="S::diana.marusic@isa.utm.md::feae8981-6187-4d0b-84df-56f57c08f222" providerId="AD" clId="Web-{ADD89E1A-9E91-CE1B-391A-C131E0F6EFF5}" dt="2020-05-20T14:12:58.045" v="200" actId="20577"/>
        <pc:sldMkLst>
          <pc:docMk/>
          <pc:sldMk cId="2140124548" sldId="265"/>
        </pc:sldMkLst>
        <pc:spChg chg="mod">
          <ac:chgData name="Marusic Diana" userId="S::diana.marusic@isa.utm.md::feae8981-6187-4d0b-84df-56f57c08f222" providerId="AD" clId="Web-{ADD89E1A-9E91-CE1B-391A-C131E0F6EFF5}" dt="2020-05-20T14:12:58.045" v="200" actId="20577"/>
          <ac:spMkLst>
            <pc:docMk/>
            <pc:sldMk cId="2140124548" sldId="265"/>
            <ac:spMk id="2" creationId="{2A516F55-D97C-4076-AF0F-98823F226A73}"/>
          </ac:spMkLst>
        </pc:spChg>
      </pc:sldChg>
      <pc:sldChg chg="del">
        <pc:chgData name="Marusic Diana" userId="S::diana.marusic@isa.utm.md::feae8981-6187-4d0b-84df-56f57c08f222" providerId="AD" clId="Web-{ADD89E1A-9E91-CE1B-391A-C131E0F6EFF5}" dt="2020-05-20T14:06:33.638" v="13"/>
        <pc:sldMkLst>
          <pc:docMk/>
          <pc:sldMk cId="3264699823" sldId="265"/>
        </pc:sldMkLst>
      </pc:sldChg>
      <pc:sldChg chg="del">
        <pc:chgData name="Marusic Diana" userId="S::diana.marusic@isa.utm.md::feae8981-6187-4d0b-84df-56f57c08f222" providerId="AD" clId="Web-{ADD89E1A-9E91-CE1B-391A-C131E0F6EFF5}" dt="2020-05-20T14:06:40.763" v="24"/>
        <pc:sldMkLst>
          <pc:docMk/>
          <pc:sldMk cId="271020339" sldId="266"/>
        </pc:sldMkLst>
      </pc:sldChg>
      <pc:sldChg chg="modSp add replId">
        <pc:chgData name="Marusic Diana" userId="S::diana.marusic@isa.utm.md::feae8981-6187-4d0b-84df-56f57c08f222" providerId="AD" clId="Web-{ADD89E1A-9E91-CE1B-391A-C131E0F6EFF5}" dt="2020-05-20T14:13:43.312" v="234" actId="20577"/>
        <pc:sldMkLst>
          <pc:docMk/>
          <pc:sldMk cId="994990275" sldId="266"/>
        </pc:sldMkLst>
        <pc:spChg chg="mod">
          <ac:chgData name="Marusic Diana" userId="S::diana.marusic@isa.utm.md::feae8981-6187-4d0b-84df-56f57c08f222" providerId="AD" clId="Web-{ADD89E1A-9E91-CE1B-391A-C131E0F6EFF5}" dt="2020-05-20T14:13:37.139" v="231" actId="20577"/>
          <ac:spMkLst>
            <pc:docMk/>
            <pc:sldMk cId="994990275" sldId="266"/>
            <ac:spMk id="2" creationId="{0CAD24E2-5B99-45A7-A3CE-72F77D565B1F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13:43.312" v="234" actId="20577"/>
          <ac:spMkLst>
            <pc:docMk/>
            <pc:sldMk cId="994990275" sldId="266"/>
            <ac:spMk id="4" creationId="{EE433EE7-16A1-40C6-AB6E-90682FE3D02F}"/>
          </ac:spMkLst>
        </pc:spChg>
      </pc:sldChg>
      <pc:sldChg chg="add">
        <pc:chgData name="Marusic Diana" userId="S::diana.marusic@isa.utm.md::feae8981-6187-4d0b-84df-56f57c08f222" providerId="AD" clId="Web-{ADD89E1A-9E91-CE1B-391A-C131E0F6EFF5}" dt="2020-05-20T14:14:03.124" v="237"/>
        <pc:sldMkLst>
          <pc:docMk/>
          <pc:sldMk cId="555192713" sldId="267"/>
        </pc:sldMkLst>
      </pc:sldChg>
      <pc:sldChg chg="del">
        <pc:chgData name="Marusic Diana" userId="S::diana.marusic@isa.utm.md::feae8981-6187-4d0b-84df-56f57c08f222" providerId="AD" clId="Web-{ADD89E1A-9E91-CE1B-391A-C131E0F6EFF5}" dt="2020-05-20T14:06:33.185" v="12"/>
        <pc:sldMkLst>
          <pc:docMk/>
          <pc:sldMk cId="4247195083" sldId="267"/>
        </pc:sldMkLst>
      </pc:sldChg>
      <pc:sldChg chg="del">
        <pc:chgData name="Marusic Diana" userId="S::diana.marusic@isa.utm.md::feae8981-6187-4d0b-84df-56f57c08f222" providerId="AD" clId="Web-{ADD89E1A-9E91-CE1B-391A-C131E0F6EFF5}" dt="2020-05-20T14:06:39.107" v="22"/>
        <pc:sldMkLst>
          <pc:docMk/>
          <pc:sldMk cId="2636696330" sldId="268"/>
        </pc:sldMkLst>
      </pc:sldChg>
      <pc:sldChg chg="delSp modSp add ord replId">
        <pc:chgData name="Marusic Diana" userId="S::diana.marusic@isa.utm.md::feae8981-6187-4d0b-84df-56f57c08f222" providerId="AD" clId="Web-{ADD89E1A-9E91-CE1B-391A-C131E0F6EFF5}" dt="2020-05-20T14:17:02.030" v="369" actId="20577"/>
        <pc:sldMkLst>
          <pc:docMk/>
          <pc:sldMk cId="3417712321" sldId="268"/>
        </pc:sldMkLst>
        <pc:spChg chg="mod">
          <ac:chgData name="Marusic Diana" userId="S::diana.marusic@isa.utm.md::feae8981-6187-4d0b-84df-56f57c08f222" providerId="AD" clId="Web-{ADD89E1A-9E91-CE1B-391A-C131E0F6EFF5}" dt="2020-05-20T14:14:34.593" v="247" actId="20577"/>
          <ac:spMkLst>
            <pc:docMk/>
            <pc:sldMk cId="3417712321" sldId="268"/>
            <ac:spMk id="2" creationId="{2A516F55-D97C-4076-AF0F-98823F226A73}"/>
          </ac:spMkLst>
        </pc:spChg>
        <pc:spChg chg="mod">
          <ac:chgData name="Marusic Diana" userId="S::diana.marusic@isa.utm.md::feae8981-6187-4d0b-84df-56f57c08f222" providerId="AD" clId="Web-{ADD89E1A-9E91-CE1B-391A-C131E0F6EFF5}" dt="2020-05-20T14:17:02.030" v="369" actId="20577"/>
          <ac:spMkLst>
            <pc:docMk/>
            <pc:sldMk cId="3417712321" sldId="268"/>
            <ac:spMk id="3" creationId="{8218F1C9-80F8-42DC-997D-5BC8BE8FE87F}"/>
          </ac:spMkLst>
        </pc:spChg>
        <pc:spChg chg="del">
          <ac:chgData name="Marusic Diana" userId="S::diana.marusic@isa.utm.md::feae8981-6187-4d0b-84df-56f57c08f222" providerId="AD" clId="Web-{ADD89E1A-9E91-CE1B-391A-C131E0F6EFF5}" dt="2020-05-20T14:14:39.811" v="248"/>
          <ac:spMkLst>
            <pc:docMk/>
            <pc:sldMk cId="3417712321" sldId="268"/>
            <ac:spMk id="4" creationId="{4A7446E7-1388-416E-81A6-A5FE43F86E6F}"/>
          </ac:spMkLst>
        </pc:spChg>
      </pc:sldChg>
      <pc:sldChg chg="addSp delSp modSp add replId">
        <pc:chgData name="Marusic Diana" userId="S::diana.marusic@isa.utm.md::feae8981-6187-4d0b-84df-56f57c08f222" providerId="AD" clId="Web-{ADD89E1A-9E91-CE1B-391A-C131E0F6EFF5}" dt="2020-05-20T14:15:45.327" v="285" actId="20577"/>
        <pc:sldMkLst>
          <pc:docMk/>
          <pc:sldMk cId="467577597" sldId="269"/>
        </pc:sldMkLst>
        <pc:spChg chg="mod">
          <ac:chgData name="Marusic Diana" userId="S::diana.marusic@isa.utm.md::feae8981-6187-4d0b-84df-56f57c08f222" providerId="AD" clId="Web-{ADD89E1A-9E91-CE1B-391A-C131E0F6EFF5}" dt="2020-05-20T14:15:38.859" v="277" actId="20577"/>
          <ac:spMkLst>
            <pc:docMk/>
            <pc:sldMk cId="467577597" sldId="269"/>
            <ac:spMk id="2" creationId="{2A516F55-D97C-4076-AF0F-98823F226A73}"/>
          </ac:spMkLst>
        </pc:spChg>
        <pc:spChg chg="del">
          <ac:chgData name="Marusic Diana" userId="S::diana.marusic@isa.utm.md::feae8981-6187-4d0b-84df-56f57c08f222" providerId="AD" clId="Web-{ADD89E1A-9E91-CE1B-391A-C131E0F6EFF5}" dt="2020-05-20T14:15:39.468" v="278"/>
          <ac:spMkLst>
            <pc:docMk/>
            <pc:sldMk cId="467577597" sldId="269"/>
            <ac:spMk id="3" creationId="{8218F1C9-80F8-42DC-997D-5BC8BE8FE87F}"/>
          </ac:spMkLst>
        </pc:spChg>
        <pc:spChg chg="del">
          <ac:chgData name="Marusic Diana" userId="S::diana.marusic@isa.utm.md::feae8981-6187-4d0b-84df-56f57c08f222" providerId="AD" clId="Web-{ADD89E1A-9E91-CE1B-391A-C131E0F6EFF5}" dt="2020-05-20T14:15:41.718" v="279"/>
          <ac:spMkLst>
            <pc:docMk/>
            <pc:sldMk cId="467577597" sldId="269"/>
            <ac:spMk id="4" creationId="{4A7446E7-1388-416E-81A6-A5FE43F86E6F}"/>
          </ac:spMkLst>
        </pc:spChg>
        <pc:spChg chg="add mod">
          <ac:chgData name="Marusic Diana" userId="S::diana.marusic@isa.utm.md::feae8981-6187-4d0b-84df-56f57c08f222" providerId="AD" clId="Web-{ADD89E1A-9E91-CE1B-391A-C131E0F6EFF5}" dt="2020-05-20T14:15:45.327" v="285" actId="20577"/>
          <ac:spMkLst>
            <pc:docMk/>
            <pc:sldMk cId="467577597" sldId="269"/>
            <ac:spMk id="5" creationId="{1AB647B4-3080-4225-9412-C78711138D5D}"/>
          </ac:spMkLst>
        </pc:spChg>
      </pc:sldChg>
      <pc:sldChg chg="del">
        <pc:chgData name="Marusic Diana" userId="S::diana.marusic@isa.utm.md::feae8981-6187-4d0b-84df-56f57c08f222" providerId="AD" clId="Web-{ADD89E1A-9E91-CE1B-391A-C131E0F6EFF5}" dt="2020-05-20T14:06:37.638" v="20"/>
        <pc:sldMkLst>
          <pc:docMk/>
          <pc:sldMk cId="3711126745" sldId="269"/>
        </pc:sldMkLst>
      </pc:sldChg>
      <pc:sldChg chg="del">
        <pc:chgData name="Marusic Diana" userId="S::diana.marusic@isa.utm.md::feae8981-6187-4d0b-84df-56f57c08f222" providerId="AD" clId="Web-{ADD89E1A-9E91-CE1B-391A-C131E0F6EFF5}" dt="2020-05-20T14:06:31.154" v="9"/>
        <pc:sldMkLst>
          <pc:docMk/>
          <pc:sldMk cId="3297873831" sldId="270"/>
        </pc:sldMkLst>
      </pc:sldChg>
      <pc:sldChg chg="del">
        <pc:chgData name="Marusic Diana" userId="S::diana.marusic@isa.utm.md::feae8981-6187-4d0b-84df-56f57c08f222" providerId="AD" clId="Web-{ADD89E1A-9E91-CE1B-391A-C131E0F6EFF5}" dt="2020-05-20T14:06:38.326" v="21"/>
        <pc:sldMkLst>
          <pc:docMk/>
          <pc:sldMk cId="1171152152" sldId="271"/>
        </pc:sldMkLst>
      </pc:sldChg>
      <pc:sldChg chg="del">
        <pc:chgData name="Marusic Diana" userId="S::diana.marusic@isa.utm.md::feae8981-6187-4d0b-84df-56f57c08f222" providerId="AD" clId="Web-{ADD89E1A-9E91-CE1B-391A-C131E0F6EFF5}" dt="2020-05-20T14:06:36.263" v="18"/>
        <pc:sldMkLst>
          <pc:docMk/>
          <pc:sldMk cId="1708011836" sldId="272"/>
        </pc:sldMkLst>
      </pc:sldChg>
      <pc:sldChg chg="del">
        <pc:chgData name="Marusic Diana" userId="S::diana.marusic@isa.utm.md::feae8981-6187-4d0b-84df-56f57c08f222" providerId="AD" clId="Web-{ADD89E1A-9E91-CE1B-391A-C131E0F6EFF5}" dt="2020-05-20T14:06:35.185" v="16"/>
        <pc:sldMkLst>
          <pc:docMk/>
          <pc:sldMk cId="873588619" sldId="273"/>
        </pc:sldMkLst>
      </pc:sldChg>
      <pc:sldChg chg="del">
        <pc:chgData name="Marusic Diana" userId="S::diana.marusic@isa.utm.md::feae8981-6187-4d0b-84df-56f57c08f222" providerId="AD" clId="Web-{ADD89E1A-9E91-CE1B-391A-C131E0F6EFF5}" dt="2020-05-20T14:06:26.310" v="1"/>
        <pc:sldMkLst>
          <pc:docMk/>
          <pc:sldMk cId="2811061029" sldId="274"/>
        </pc:sldMkLst>
      </pc:sldChg>
      <pc:sldChg chg="del">
        <pc:chgData name="Marusic Diana" userId="S::diana.marusic@isa.utm.md::feae8981-6187-4d0b-84df-56f57c08f222" providerId="AD" clId="Web-{ADD89E1A-9E91-CE1B-391A-C131E0F6EFF5}" dt="2020-05-20T14:06:34.185" v="14"/>
        <pc:sldMkLst>
          <pc:docMk/>
          <pc:sldMk cId="173076954" sldId="275"/>
        </pc:sldMkLst>
      </pc:sldChg>
      <pc:sldChg chg="del">
        <pc:chgData name="Marusic Diana" userId="S::diana.marusic@isa.utm.md::feae8981-6187-4d0b-84df-56f57c08f222" providerId="AD" clId="Web-{ADD89E1A-9E91-CE1B-391A-C131E0F6EFF5}" dt="2020-05-20T14:06:25.686" v="0"/>
        <pc:sldMkLst>
          <pc:docMk/>
          <pc:sldMk cId="3373570941" sldId="276"/>
        </pc:sldMkLst>
      </pc:sldChg>
      <pc:sldChg chg="del">
        <pc:chgData name="Marusic Diana" userId="S::diana.marusic@isa.utm.md::feae8981-6187-4d0b-84df-56f57c08f222" providerId="AD" clId="Web-{ADD89E1A-9E91-CE1B-391A-C131E0F6EFF5}" dt="2020-05-20T14:06:35.107" v="15"/>
        <pc:sldMkLst>
          <pc:docMk/>
          <pc:sldMk cId="2078655414" sldId="277"/>
        </pc:sldMkLst>
      </pc:sldChg>
      <pc:sldChg chg="del">
        <pc:chgData name="Marusic Diana" userId="S::diana.marusic@isa.utm.md::feae8981-6187-4d0b-84df-56f57c08f222" providerId="AD" clId="Web-{ADD89E1A-9E91-CE1B-391A-C131E0F6EFF5}" dt="2020-05-20T14:06:27.029" v="2"/>
        <pc:sldMkLst>
          <pc:docMk/>
          <pc:sldMk cId="3066359017" sldId="278"/>
        </pc:sldMkLst>
      </pc:sldChg>
      <pc:sldChg chg="del">
        <pc:chgData name="Marusic Diana" userId="S::diana.marusic@isa.utm.md::feae8981-6187-4d0b-84df-56f57c08f222" providerId="AD" clId="Web-{ADD89E1A-9E91-CE1B-391A-C131E0F6EFF5}" dt="2020-05-20T14:06:28.373" v="4"/>
        <pc:sldMkLst>
          <pc:docMk/>
          <pc:sldMk cId="2233280445" sldId="279"/>
        </pc:sldMkLst>
      </pc:sldChg>
      <pc:sldChg chg="del">
        <pc:chgData name="Marusic Diana" userId="S::diana.marusic@isa.utm.md::feae8981-6187-4d0b-84df-56f57c08f222" providerId="AD" clId="Web-{ADD89E1A-9E91-CE1B-391A-C131E0F6EFF5}" dt="2020-05-20T14:06:27.810" v="3"/>
        <pc:sldMkLst>
          <pc:docMk/>
          <pc:sldMk cId="1131397888" sldId="280"/>
        </pc:sldMkLst>
      </pc:sldChg>
      <pc:sldChg chg="del">
        <pc:chgData name="Marusic Diana" userId="S::diana.marusic@isa.utm.md::feae8981-6187-4d0b-84df-56f57c08f222" providerId="AD" clId="Web-{ADD89E1A-9E91-CE1B-391A-C131E0F6EFF5}" dt="2020-05-20T14:06:29.748" v="6"/>
        <pc:sldMkLst>
          <pc:docMk/>
          <pc:sldMk cId="3620230285" sldId="281"/>
        </pc:sldMkLst>
      </pc:sldChg>
      <pc:sldChg chg="del">
        <pc:chgData name="Marusic Diana" userId="S::diana.marusic@isa.utm.md::feae8981-6187-4d0b-84df-56f57c08f222" providerId="AD" clId="Web-{ADD89E1A-9E91-CE1B-391A-C131E0F6EFF5}" dt="2020-05-20T14:06:28.670" v="5"/>
        <pc:sldMkLst>
          <pc:docMk/>
          <pc:sldMk cId="2285572665" sldId="282"/>
        </pc:sldMkLst>
      </pc:sldChg>
      <pc:sldChg chg="del">
        <pc:chgData name="Marusic Diana" userId="S::diana.marusic@isa.utm.md::feae8981-6187-4d0b-84df-56f57c08f222" providerId="AD" clId="Web-{ADD89E1A-9E91-CE1B-391A-C131E0F6EFF5}" dt="2020-05-20T14:06:37.123" v="19"/>
        <pc:sldMkLst>
          <pc:docMk/>
          <pc:sldMk cId="1046276799" sldId="285"/>
        </pc:sldMkLst>
      </pc:sldChg>
      <pc:sldChg chg="del">
        <pc:chgData name="Marusic Diana" userId="S::diana.marusic@isa.utm.md::feae8981-6187-4d0b-84df-56f57c08f222" providerId="AD" clId="Web-{ADD89E1A-9E91-CE1B-391A-C131E0F6EFF5}" dt="2020-05-20T14:06:39.623" v="23"/>
        <pc:sldMkLst>
          <pc:docMk/>
          <pc:sldMk cId="1224450689" sldId="286"/>
        </pc:sldMkLst>
      </pc:sldChg>
      <pc:sldChg chg="del">
        <pc:chgData name="Marusic Diana" userId="S::diana.marusic@isa.utm.md::feae8981-6187-4d0b-84df-56f57c08f222" providerId="AD" clId="Web-{ADD89E1A-9E91-CE1B-391A-C131E0F6EFF5}" dt="2020-05-20T14:06:41.232" v="25"/>
        <pc:sldMkLst>
          <pc:docMk/>
          <pc:sldMk cId="4149190870" sldId="287"/>
        </pc:sldMkLst>
      </pc:sldChg>
      <pc:sldChg chg="del">
        <pc:chgData name="Marusic Diana" userId="S::diana.marusic@isa.utm.md::feae8981-6187-4d0b-84df-56f57c08f222" providerId="AD" clId="Web-{ADD89E1A-9E91-CE1B-391A-C131E0F6EFF5}" dt="2020-05-20T14:06:30.732" v="8"/>
        <pc:sldMkLst>
          <pc:docMk/>
          <pc:sldMk cId="1330447332" sldId="288"/>
        </pc:sldMkLst>
      </pc:sldChg>
      <pc:sldChg chg="del">
        <pc:chgData name="Marusic Diana" userId="S::diana.marusic@isa.utm.md::feae8981-6187-4d0b-84df-56f57c08f222" providerId="AD" clId="Web-{ADD89E1A-9E91-CE1B-391A-C131E0F6EFF5}" dt="2020-05-20T14:06:32.701" v="11"/>
        <pc:sldMkLst>
          <pc:docMk/>
          <pc:sldMk cId="3795148946" sldId="28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25T12:47:04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8533 4333 16383 0 0,'-111'-18'0'0'0,"1"-19"0"0"0,-149 0 0 0 0,-36-19 0 0 0,166 19 0 0 0,18 19 0 0 0,-18 0 0 0 0,-19 18 0 0 0,19-19 0 0 0,0 1 0 0 0,-1 18 0 0 0,20 0 0 0 0,-1 0 0 0 0,0 0 0 0 0,19 0 0 0 0,18 0 0 0 0,-18 0 0 0 0,18 0 0 0 0,0 18 0 0 0,0-18 0 0 0,-18 19 0 0 0,0-19 0 0 0,18 18 0 0 0,-37-18 0 0 0,19 0 0 0 0,-1 0 0 0 0,1 0 0 0 0,18 0 0 0 0,-18 18 0 0 0,18-18 0 0 0,0 0 0 0 0,0 0 0 0 0,1 0 0 0 0,-1 0 0 0 0,-19 0 0 0 0,20 19 0 0 0,-1-19 0 0 0,0 18 0 0 0,19-18 0 0 0,-19 0 0 0 0,18 0 0 0 0,19 0 0 0 0,-18 19 0 0 0,37-19 0 0 0,-19 0 0 0 0,18 0 0 0 0,-18 0 0 0 0,0 0 0 0 0,0 18 0 0 0,-18 1 0 0 0,-19-1 0 0 0,-18 19 0 0 0,0-18 0 0 0,-1 17 0 0 0,19 1 0 0 0,1-18 0 0 0,17-1 0 0 0,38-18 0 0 0,-19 19 0 0 0,18-19 0 0 0,-17 55 0 0 0,17-36 0 0 0,-18 36 0 0 0,-18 0 0 0 0,-1 1 0 0 0,19-1 0 0 0,1-18 0 0 0,17 0 0 0 0,1-19 0 0 0,18 1 0 0 0,-19-1 0 0 0,19 1 0 0 0,19 18 0 0 0,-1-19 0 0 0,1 19 0 0 0,17 0 0 0 0,-17-19 0 0 0,18 19 0 0 0,-19 19 0 0 0,1-19 0 0 0,-1 55 0 0 0,19 0 0 0 0,-18 19 0 0 0,18 0 0 0 0,-19-37 0 0 0,-18 18 0 0 0,18-37 0 0 0,1-18 0 0 0,-19 0 0 0 0,18-18 0 0 0,-18-1 0 0 0,19 19 0 0 0,18-19 0 0 0,0 19 0 0 0,18-18 0 0 0,37 18 0 0 0,38 18 0 0 0,-1-36 0 0 0,0-1 0 0 0,0-18 0 0 0,19 0 0 0 0,0 0 0 0 0,-19 18 0 0 0,-74-18 0 0 0,-36 0 0 0 0,36 0 0 0 0,74 0 0 0 0,0 19 0 0 0,-18-19 0 0 0,0 0 0 0 0,-19 0 0 0 0,19 0 0 0 0,-19 0 0 0 0,-18 0 0 0 0,0 0 0 0 0,-19-19 0 0 0,38 1 0 0 0,-38 0 0 0 0,19 18 0 0 0,0 0 0 0 0,-1-19 0 0 0,20 1 0 0 0,-19-1 0 0 0,18 19 0 0 0,0 0 0 0 0,-18 0 0 0 0,0-18 0 0 0,0 18 0 0 0,0-19 0 0 0,-1 1 0 0 0,-17 18 0 0 0,18-19 0 0 0,-1 1 0 0 0,1-1 0 0 0,0 1 0 0 0,0 0 0 0 0,0-1 0 0 0,-19 1 0 0 0,19-1 0 0 0,-19 19 0 0 0,19-18 0 0 0,0-1 0 0 0,0 19 0 0 0,-19-18 0 0 0,38-1 0 0 0,-20-18 0 0 0,20 19 0 0 0,-19-1 0 0 0,-1 1 0 0 0,1 0 0 0 0,0-1 0 0 0,0 1 0 0 0,-19-1 0 0 0,1 1 0 0 0,-1-1 0 0 0,0 1 0 0 0,-18-19 0 0 0,19 18 0 0 0,-19-18 0 0 0,-19 37 0 0 0,19-36 0 0 0,0 17 0 0 0,18 1 0 0 0,-36-1 0 0 0,36-18 0 0 0,-18 0 0 0 0,18 0 0 0 0,1 1 0 0 0,-1-20 0 0 0,-18 19 0 0 0,0-18 0 0 0,0 18 0 0 0,-19 0 0 0 0,1 19 0 0 0,-19-1 0 0 0,0-18 0 0 0,0 19 0 0 0,0-1 0 0 0,0 1 0 0 0,0-1 0 0 0,-19-18 0 0 0,19 19 0 0 0,-18-37 0 0 0,-1 18 0 0 0,-17-19 0 0 0,-1-36 0 0 0,0 18 0 0 0,-19 0 0 0 0,1 0 0 0 0,37 38 0 0 0,-19-1 0 0 0,0 0 0 0 0,18 18 0 0 0,1 19 0 0 0,-1-18 0 0 0,1 18 0 0 0,-56-19 0 0 0,19 1 0 0 0,-38 18 0 0 0,-17 0 0 0 0,17 0 0 0 0,1 0 0 0 0,37 0 0 0 0,18 18 0 0 0,18-18 0 0 0,-18 0 0 0 0,19 0 0 0 0,-19 0 0 0 0,37 19 0 0 0,-19-19 0 0 0,19 18 0 0 0,-18-18 0 0 0,18 19 0 0 0,0-19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c8459a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4c8459a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4c8459a1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4c8459a1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06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91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4c8459a1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4c8459a1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4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2" Type="http://schemas.openxmlformats.org/officeDocument/2006/relationships/hyperlink" Target="https://learnxinyminutes.com/docs/c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itsbeyondsimple.com" TargetMode="External"/><Relationship Id="rId4" Type="http://schemas.openxmlformats.org/officeDocument/2006/relationships/hyperlink" Target="https://www.tutorialspoint.com/cprogramming/index.htm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nlinegdb.com/online_c_compiler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F388B-B1A4-4CEC-B9D0-4B4A7C51C74E}"/>
              </a:ext>
            </a:extLst>
          </p:cNvPr>
          <p:cNvSpPr txBox="1"/>
          <p:nvPr/>
        </p:nvSpPr>
        <p:spPr>
          <a:xfrm>
            <a:off x="2328111" y="1470861"/>
            <a:ext cx="36154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9537EA-2CDF-4145-B8DD-84EC73DD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6000" err="1">
                <a:solidFill>
                  <a:schemeClr val="bg1"/>
                </a:solidFill>
              </a:rPr>
              <a:t>Intro</a:t>
            </a:r>
            <a:r>
              <a:rPr lang="ro-RO" sz="6000">
                <a:solidFill>
                  <a:schemeClr val="bg1"/>
                </a:solidFill>
              </a:rPr>
              <a:t> în limbajul 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C2B8C-B145-450F-9C9A-45A083561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ro-RO" sz="2800" err="1">
                <a:solidFill>
                  <a:schemeClr val="bg1"/>
                </a:solidFill>
              </a:rPr>
              <a:t>IoT</a:t>
            </a:r>
            <a:r>
              <a:rPr lang="ro-RO" sz="2800">
                <a:solidFill>
                  <a:schemeClr val="bg1"/>
                </a:solidFill>
              </a:rPr>
              <a:t> </a:t>
            </a:r>
            <a:r>
              <a:rPr lang="ro-RO" sz="2800" err="1">
                <a:solidFill>
                  <a:schemeClr val="bg1"/>
                </a:solidFill>
              </a:rPr>
              <a:t>Bootcamp</a:t>
            </a:r>
            <a:r>
              <a:rPr lang="ro-RO" sz="2800">
                <a:solidFill>
                  <a:schemeClr val="bg1"/>
                </a:solidFill>
              </a:rPr>
              <a:t> 2020</a:t>
            </a:r>
          </a:p>
          <a:p>
            <a:pPr marL="114300" indent="0" algn="r">
              <a:lnSpc>
                <a:spcPct val="114999"/>
              </a:lnSpc>
              <a:buNone/>
            </a:pPr>
            <a:endParaRPr lang="ro-RO" sz="2800">
              <a:solidFill>
                <a:schemeClr val="bg1"/>
              </a:solidFill>
            </a:endParaRPr>
          </a:p>
        </p:txBody>
      </p:sp>
      <p:pic>
        <p:nvPicPr>
          <p:cNvPr id="6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F1E11C0-B724-42A8-8E75-B3C655BB1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58" y="297052"/>
            <a:ext cx="1363237" cy="730105"/>
          </a:xfrm>
          <a:prstGeom prst="rect">
            <a:avLst/>
          </a:prstGeom>
        </p:spPr>
      </p:pic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F79D489-C54A-4787-A769-1EC44E5F33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188" r="-313" b="33125"/>
          <a:stretch/>
        </p:blipFill>
        <p:spPr>
          <a:xfrm>
            <a:off x="6127597" y="377748"/>
            <a:ext cx="2241408" cy="775067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D3F19C1-C19F-40C4-AD28-19E73C087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662" y="308053"/>
            <a:ext cx="972944" cy="9729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994C-8B0E-4067-A4B1-99EADBAA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Librării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2A62E74-5540-421B-8949-A2431A2B4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sz="1600" dirty="0"/>
              <a:t>#include &lt;</a:t>
            </a:r>
            <a:r>
              <a:rPr lang="en-US" sz="1600" dirty="0" err="1"/>
              <a:t>stdio.h</a:t>
            </a:r>
            <a:r>
              <a:rPr lang="en-US" sz="1600" dirty="0"/>
              <a:t>&gt;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dirty="0">
                <a:solidFill>
                  <a:srgbClr val="595959"/>
                </a:solidFill>
              </a:rPr>
              <a:t>#include &lt;</a:t>
            </a:r>
            <a:r>
              <a:rPr lang="en-US" sz="1600" dirty="0" err="1">
                <a:solidFill>
                  <a:srgbClr val="595959"/>
                </a:solidFill>
              </a:rPr>
              <a:t>stdlib.h</a:t>
            </a:r>
            <a:r>
              <a:rPr lang="en-US" sz="1600" dirty="0">
                <a:solidFill>
                  <a:srgbClr val="595959"/>
                </a:solidFill>
              </a:rPr>
              <a:t>&gt;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dirty="0">
                <a:solidFill>
                  <a:srgbClr val="595959"/>
                </a:solidFill>
              </a:rPr>
              <a:t>#include &lt;</a:t>
            </a:r>
            <a:r>
              <a:rPr lang="en-US" sz="1600" dirty="0" err="1">
                <a:solidFill>
                  <a:srgbClr val="595959"/>
                </a:solidFill>
              </a:rPr>
              <a:t>string.h</a:t>
            </a:r>
            <a:r>
              <a:rPr lang="en-US" sz="1600" dirty="0">
                <a:solidFill>
                  <a:srgbClr val="595959"/>
                </a:solidFill>
              </a:rPr>
              <a:t>&gt;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600" dirty="0">
              <a:solidFill>
                <a:srgbClr val="595959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dirty="0">
                <a:solidFill>
                  <a:srgbClr val="595959"/>
                </a:solidFill>
              </a:rPr>
              <a:t>#include &lt;</a:t>
            </a:r>
            <a:r>
              <a:rPr lang="en-US" sz="1600" dirty="0" err="1">
                <a:solidFill>
                  <a:srgbClr val="595959"/>
                </a:solidFill>
              </a:rPr>
              <a:t>Arduino.h</a:t>
            </a:r>
            <a:r>
              <a:rPr lang="en-US" sz="1600" dirty="0">
                <a:solidFill>
                  <a:srgbClr val="595959"/>
                </a:solidFill>
              </a:rPr>
              <a:t>&gt;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 sz="1600" b="1"/>
          </a:p>
        </p:txBody>
      </p:sp>
      <p:pic>
        <p:nvPicPr>
          <p:cNvPr id="3" name="Picture 5" descr="A picture containing indoor, person, table, book&#10;&#10;Description generated with very high confidence">
            <a:extLst>
              <a:ext uri="{FF2B5EF4-FFF2-40B4-BE49-F238E27FC236}">
                <a16:creationId xmlns:a16="http://schemas.microsoft.com/office/drawing/2014/main" id="{73D11994-216B-42B4-88A6-13764538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37" y="1110801"/>
            <a:ext cx="3784255" cy="30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3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62D3-B385-4C3E-9FE4-D2CF94DF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date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6A570B-AD4A-46CF-96D9-49CB61B7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09" y="1018842"/>
            <a:ext cx="5886672" cy="349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2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8AE9-13A3-4C85-AF35-3BD8FF17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7153"/>
            <a:ext cx="8520600" cy="572700"/>
          </a:xfrm>
        </p:spPr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date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4A461E2-152D-45FD-8DC6-111287CA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36" y="803280"/>
            <a:ext cx="7335134" cy="37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8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DE47-E6A7-43B8-9AD6-EF720B18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Variabile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CB250-6712-425B-AFFC-EB6E9BD47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/>
              <a:t>Identificatori (nume) atribuite locaţiilor din memorie care stochează anumite valori.</a:t>
            </a:r>
            <a:endParaRPr lang="en-US" dirty="0"/>
          </a:p>
          <a:p>
            <a:pPr algn="just">
              <a:lnSpc>
                <a:spcPct val="114999"/>
              </a:lnSpc>
            </a:pPr>
            <a:r>
              <a:rPr lang="en-US"/>
              <a:t>Variabilele stochează valori de tipurile care au fost definite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3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DE47-E6A7-43B8-9AD6-EF720B18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Variabile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CB250-6712-425B-AFFC-EB6E9BD47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/>
              <a:t>Identificatori (nume) atribuite locaţiilor din memorie care stochează anumite valori.</a:t>
            </a:r>
            <a:endParaRPr lang="en-US" dirty="0"/>
          </a:p>
          <a:p>
            <a:pPr algn="just">
              <a:lnSpc>
                <a:spcPct val="114999"/>
              </a:lnSpc>
            </a:pPr>
            <a:r>
              <a:rPr lang="en-US"/>
              <a:t>Variabilele stochează valori de tipurile care au fost definite </a:t>
            </a:r>
          </a:p>
          <a:p>
            <a:pPr algn="just">
              <a:lnSpc>
                <a:spcPct val="114999"/>
              </a:lnSpc>
            </a:pPr>
            <a:endParaRPr lang="en-US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Exemple:</a:t>
            </a:r>
          </a:p>
          <a:p>
            <a:pPr marL="114300" indent="0" algn="just">
              <a:lnSpc>
                <a:spcPct val="114999"/>
              </a:lnSpc>
              <a:buNone/>
            </a:pPr>
            <a:r>
              <a:rPr lang="en-US"/>
              <a:t>int i = 0;</a:t>
            </a:r>
          </a:p>
          <a:p>
            <a:pPr marL="114300" indent="0" algn="just">
              <a:lnSpc>
                <a:spcPct val="114999"/>
              </a:lnSpc>
              <a:buNone/>
            </a:pPr>
            <a:r>
              <a:rPr lang="en-US"/>
              <a:t>float pi = 3.14;</a:t>
            </a:r>
            <a:endParaRPr lang="en-US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en-US"/>
              <a:t>char literaDinAlfabet = 'A';</a:t>
            </a:r>
            <a:endParaRPr lang="en-US" dirty="0"/>
          </a:p>
          <a:p>
            <a:pPr marL="114300" indent="0" algn="just">
              <a:lnSpc>
                <a:spcPct val="114999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69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4607-C49C-4535-8534-89771F4E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Variabile</a:t>
            </a:r>
            <a:r>
              <a:rPr lang="en-US" dirty="0"/>
              <a:t> – reguli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denumiri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AF86C-EEC4-4250-BE14-08CA32098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nume</a:t>
            </a:r>
            <a:r>
              <a:rPr lang="en-US" dirty="0"/>
              <a:t> de </a:t>
            </a:r>
            <a:r>
              <a:rPr lang="en-US" dirty="0" err="1"/>
              <a:t>variabilă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conţine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litere</a:t>
            </a:r>
            <a:r>
              <a:rPr lang="en-US" dirty="0"/>
              <a:t> (</a:t>
            </a:r>
            <a:r>
              <a:rPr lang="en-US" dirty="0" err="1"/>
              <a:t>mari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), </a:t>
            </a:r>
            <a:r>
              <a:rPr lang="en-US" dirty="0" err="1"/>
              <a:t>numere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simbolul</a:t>
            </a:r>
            <a:r>
              <a:rPr lang="en-US" dirty="0"/>
              <a:t> underscore _</a:t>
            </a:r>
          </a:p>
          <a:p>
            <a:pPr>
              <a:lnSpc>
                <a:spcPct val="114999"/>
              </a:lnSpc>
            </a:pPr>
            <a:r>
              <a:rPr lang="en-US" dirty="0"/>
              <a:t>Prima </a:t>
            </a:r>
            <a:r>
              <a:rPr lang="en-US" dirty="0" err="1"/>
              <a:t>literă</a:t>
            </a:r>
            <a:r>
              <a:rPr lang="en-US" dirty="0"/>
              <a:t> a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întotdeauna</a:t>
            </a:r>
            <a:r>
              <a:rPr lang="en-US" dirty="0"/>
              <a:t> o </a:t>
            </a:r>
            <a:r>
              <a:rPr lang="en-US" dirty="0" err="1"/>
              <a:t>literă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un underscore _</a:t>
            </a:r>
          </a:p>
          <a:p>
            <a:pPr>
              <a:lnSpc>
                <a:spcPct val="114999"/>
              </a:lnSpc>
            </a:pPr>
            <a:r>
              <a:rPr lang="en-US" dirty="0"/>
              <a:t>Nu </a:t>
            </a:r>
            <a:r>
              <a:rPr lang="en-US" dirty="0" err="1"/>
              <a:t>există</a:t>
            </a:r>
            <a:r>
              <a:rPr lang="en-US" dirty="0"/>
              <a:t> </a:t>
            </a:r>
            <a:r>
              <a:rPr lang="en-US" dirty="0" err="1"/>
              <a:t>limite</a:t>
            </a:r>
            <a:r>
              <a:rPr lang="en-US" dirty="0"/>
              <a:t> la </a:t>
            </a:r>
            <a:r>
              <a:rPr lang="en-US" dirty="0" err="1"/>
              <a:t>lungimea</a:t>
            </a:r>
            <a:r>
              <a:rPr lang="en-US" dirty="0"/>
              <a:t> </a:t>
            </a:r>
            <a:r>
              <a:rPr lang="en-US" dirty="0" err="1"/>
              <a:t>numelui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variabile</a:t>
            </a:r>
            <a:r>
              <a:rPr lang="en-US" dirty="0"/>
              <a:t>, </a:t>
            </a:r>
            <a:r>
              <a:rPr lang="en-US" dirty="0" err="1"/>
              <a:t>însă</a:t>
            </a:r>
            <a:r>
              <a:rPr lang="en-US" dirty="0"/>
              <a:t> </a:t>
            </a:r>
            <a:r>
              <a:rPr lang="en-US" dirty="0" err="1"/>
              <a:t>unele</a:t>
            </a:r>
            <a:r>
              <a:rPr lang="en-US" dirty="0"/>
              <a:t> </a:t>
            </a:r>
            <a:r>
              <a:rPr lang="en-US" dirty="0" err="1"/>
              <a:t>compilatoare</a:t>
            </a:r>
            <a:r>
              <a:rPr lang="en-US" dirty="0"/>
              <a:t> au </a:t>
            </a:r>
            <a:r>
              <a:rPr lang="en-US" dirty="0" err="1"/>
              <a:t>probleme</a:t>
            </a:r>
            <a:r>
              <a:rPr lang="en-US" dirty="0"/>
              <a:t> cu </a:t>
            </a: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lungi de 31 </a:t>
            </a:r>
            <a:r>
              <a:rPr lang="en-US" dirty="0" err="1"/>
              <a:t>caractere</a:t>
            </a:r>
          </a:p>
        </p:txBody>
      </p:sp>
    </p:spTree>
    <p:extLst>
      <p:ext uri="{BB962C8B-B14F-4D97-AF65-F5344CB8AC3E}">
        <p14:creationId xmlns:p14="http://schemas.microsoft.com/office/powerpoint/2010/main" val="137258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DFA2-83AA-491B-B672-DEA2DC28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Globale</a:t>
            </a:r>
            <a:r>
              <a:rPr lang="en-US" dirty="0"/>
              <a:t> </a:t>
            </a:r>
            <a:r>
              <a:rPr lang="en-US" dirty="0" err="1"/>
              <a:t>şi</a:t>
            </a:r>
            <a:r>
              <a:rPr lang="en-US" dirty="0"/>
              <a:t> </a:t>
            </a:r>
            <a:r>
              <a:rPr lang="en-US" dirty="0" err="1"/>
              <a:t>Variabile</a:t>
            </a:r>
            <a:r>
              <a:rPr lang="en-US" dirty="0"/>
              <a:t> Locale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1BDDECE-3CAF-44B6-94E2-0F0C0CEB0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sz="1200"/>
              <a:t>#include &lt;</a:t>
            </a:r>
            <a:r>
              <a:rPr lang="en-US" sz="1200" err="1"/>
              <a:t>stdio.h</a:t>
            </a:r>
            <a:r>
              <a:rPr lang="en-US" sz="1200"/>
              <a:t>&gt;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// Definim aici </a:t>
            </a:r>
            <a:r>
              <a:rPr lang="en-US" sz="1200" b="1">
                <a:solidFill>
                  <a:schemeClr val="accent6">
                    <a:lumMod val="50000"/>
                  </a:schemeClr>
                </a:solidFill>
              </a:rPr>
              <a:t>variabilele globale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200" b="1">
                <a:solidFill>
                  <a:schemeClr val="tx1"/>
                </a:solidFill>
              </a:rPr>
              <a:t>int numar_pasi;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int main() {</a:t>
            </a: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rgbClr val="00B050"/>
                </a:solidFill>
              </a:rPr>
              <a:t>   //Putem defini aici </a:t>
            </a:r>
            <a:r>
              <a:rPr lang="en-US" sz="1200" b="1">
                <a:solidFill>
                  <a:srgbClr val="00B050"/>
                </a:solidFill>
              </a:rPr>
              <a:t>variabilele locale</a:t>
            </a:r>
            <a:endParaRPr lang="en-US" sz="1200" b="1"/>
          </a:p>
          <a:p>
            <a:pPr marL="114300" indent="0">
              <a:lnSpc>
                <a:spcPct val="114999"/>
              </a:lnSpc>
              <a:buNone/>
            </a:pPr>
            <a:r>
              <a:rPr lang="en-US" sz="1200" dirty="0">
                <a:solidFill>
                  <a:srgbClr val="00B050"/>
                </a:solidFill>
              </a:rPr>
              <a:t> </a:t>
            </a:r>
            <a:r>
              <a:rPr lang="en-US" sz="1200" dirty="0">
                <a:solidFill>
                  <a:schemeClr val="tx1"/>
                </a:solidFill>
              </a:rPr>
              <a:t>   </a:t>
            </a:r>
            <a:r>
              <a:rPr lang="en-US" sz="1200" b="1">
                <a:solidFill>
                  <a:schemeClr val="tx1"/>
                </a:solidFill>
              </a:rPr>
              <a:t>int rezultat  = 10</a:t>
            </a:r>
            <a:r>
              <a:rPr lang="en-US" sz="1200">
                <a:solidFill>
                  <a:schemeClr val="tx1"/>
                </a:solidFill>
              </a:rPr>
              <a:t>;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    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    printf("%d", rezultat);</a:t>
            </a: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    return 0;</a:t>
            </a: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47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DFA2-83AA-491B-B672-DEA2DC28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Globale</a:t>
            </a:r>
            <a:r>
              <a:rPr lang="en-US" dirty="0"/>
              <a:t> </a:t>
            </a:r>
            <a:r>
              <a:rPr lang="en-US" dirty="0" err="1"/>
              <a:t>şi</a:t>
            </a:r>
            <a:r>
              <a:rPr lang="en-US" dirty="0"/>
              <a:t> </a:t>
            </a:r>
            <a:r>
              <a:rPr lang="en-US" dirty="0" err="1"/>
              <a:t>Variabile</a:t>
            </a:r>
            <a:r>
              <a:rPr lang="en-US" dirty="0"/>
              <a:t> Locale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1BDDECE-3CAF-44B6-94E2-0F0C0CEB0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sz="1200"/>
              <a:t>#include &lt;</a:t>
            </a:r>
            <a:r>
              <a:rPr lang="en-US" sz="1200" err="1"/>
              <a:t>stdio.h</a:t>
            </a:r>
            <a:r>
              <a:rPr lang="en-US" sz="1200"/>
              <a:t>&gt;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// Definim aici </a:t>
            </a:r>
            <a:r>
              <a:rPr lang="en-US" sz="1200" b="1">
                <a:solidFill>
                  <a:schemeClr val="accent6">
                    <a:lumMod val="50000"/>
                  </a:schemeClr>
                </a:solidFill>
              </a:rPr>
              <a:t>variabilele globale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200" b="1">
                <a:solidFill>
                  <a:schemeClr val="tx1"/>
                </a:solidFill>
              </a:rPr>
              <a:t>int numar_pasi;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int funcSuma() {</a:t>
            </a: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   </a:t>
            </a:r>
            <a:r>
              <a:rPr lang="en-US" sz="1200">
                <a:solidFill>
                  <a:srgbClr val="00B050"/>
                </a:solidFill>
              </a:rPr>
              <a:t> //Putem defini aici </a:t>
            </a:r>
            <a:r>
              <a:rPr lang="en-US" sz="1200" b="1">
                <a:solidFill>
                  <a:srgbClr val="00B050"/>
                </a:solidFill>
              </a:rPr>
              <a:t>variabilele locale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200" dirty="0">
                <a:solidFill>
                  <a:srgbClr val="00B050"/>
                </a:solidFill>
              </a:rPr>
              <a:t> </a:t>
            </a:r>
            <a:r>
              <a:rPr lang="en-US" sz="1200" dirty="0">
                <a:solidFill>
                  <a:schemeClr val="tx1"/>
                </a:solidFill>
              </a:rPr>
              <a:t>   </a:t>
            </a:r>
            <a:r>
              <a:rPr lang="en-US" sz="1200" b="1">
                <a:solidFill>
                  <a:schemeClr val="tx1"/>
                </a:solidFill>
              </a:rPr>
              <a:t>int rezultat  = 10</a:t>
            </a:r>
            <a:r>
              <a:rPr lang="en-US" sz="1200">
                <a:solidFill>
                  <a:schemeClr val="tx1"/>
                </a:solidFill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    return rezultat;</a:t>
            </a: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int main() {</a:t>
            </a: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   return 0;</a:t>
            </a:r>
            <a:endParaRPr lang="en-US" sz="1200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200">
                <a:solidFill>
                  <a:schemeClr val="tx1"/>
                </a:solidFill>
              </a:rPr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48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B7D5-5871-4B16-AB0D-19171741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Adrese, pointeri </a:t>
            </a:r>
            <a:r>
              <a:rPr lang="en-US" err="1"/>
              <a:t>şi</a:t>
            </a:r>
            <a:r>
              <a:rPr lang="en-US" dirty="0"/>
              <a:t> </a:t>
            </a:r>
            <a:r>
              <a:rPr lang="en-US" err="1"/>
              <a:t>referinţe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1D961-E5FC-49C3-9EAD-FB3CF8411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Fiecare locaţie din memore are o </a:t>
            </a:r>
            <a:r>
              <a:rPr lang="en-US" b="1"/>
              <a:t>adresă unică.</a:t>
            </a:r>
            <a:endParaRPr lang="en-US"/>
          </a:p>
        </p:txBody>
      </p:sp>
      <p:pic>
        <p:nvPicPr>
          <p:cNvPr id="4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33A36899-D76D-4ED7-8A03-124F79FB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0" y="2004319"/>
            <a:ext cx="2743199" cy="1799397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B5EA30-9F8E-48C4-B377-8EBBF6E61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981" y="1855116"/>
            <a:ext cx="4145368" cy="248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87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4FE5-5BB2-47BD-94B9-72310C46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 (Tablou)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89862-DF64-4052-90D1-D2040DF66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798133"/>
          </a:xfrm>
        </p:spPr>
        <p:txBody>
          <a:bodyPr/>
          <a:lstStyle/>
          <a:p>
            <a:r>
              <a:rPr lang="en-US"/>
              <a:t>O colecţie de elemente de acelaşi tip stocate în locaţii continue de memorie.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Elementele pot fi accesate printr-un index (indice</a:t>
            </a:r>
            <a:r>
              <a:rPr lang="en-US" dirty="0"/>
              <a:t>)</a:t>
            </a:r>
          </a:p>
        </p:txBody>
      </p:sp>
      <p:pic>
        <p:nvPicPr>
          <p:cNvPr id="5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ADEFA1F-F020-46E9-8589-AEEA1E07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208" y="2249291"/>
            <a:ext cx="5288367" cy="25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5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24E2-5B99-45A7-A3CE-72F77D56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41" y="204933"/>
            <a:ext cx="8252936" cy="666961"/>
          </a:xfrm>
        </p:spPr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Agenda </a:t>
            </a:r>
            <a:r>
              <a:rPr lang="en-US" sz="2800" err="1">
                <a:solidFill>
                  <a:schemeClr val="bg1"/>
                </a:solidFill>
              </a:rPr>
              <a:t>sesiunilor</a:t>
            </a:r>
            <a:r>
              <a:rPr lang="en-US" sz="2800">
                <a:solidFill>
                  <a:schemeClr val="bg1"/>
                </a:solidFill>
              </a:rPr>
              <a:t> de </a:t>
            </a:r>
            <a:r>
              <a:rPr lang="en-US" sz="2800" err="1">
                <a:solidFill>
                  <a:schemeClr val="bg1"/>
                </a:solidFill>
              </a:rPr>
              <a:t>azi</a:t>
            </a:r>
            <a:endParaRPr lang="en-US" sz="2800">
              <a:solidFill>
                <a:schemeClr val="bg1"/>
              </a:solidFill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4AB7F9D3-DB7D-4349-9555-9BF9C2C98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579738"/>
              </p:ext>
            </p:extLst>
          </p:nvPr>
        </p:nvGraphicFramePr>
        <p:xfrm>
          <a:off x="1393902" y="1400871"/>
          <a:ext cx="6517482" cy="1598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5595">
                  <a:extLst>
                    <a:ext uri="{9D8B030D-6E8A-4147-A177-3AD203B41FA5}">
                      <a16:colId xmlns:a16="http://schemas.microsoft.com/office/drawing/2014/main" val="2798006715"/>
                    </a:ext>
                  </a:extLst>
                </a:gridCol>
                <a:gridCol w="3841887">
                  <a:extLst>
                    <a:ext uri="{9D8B030D-6E8A-4147-A177-3AD203B41FA5}">
                      <a16:colId xmlns:a16="http://schemas.microsoft.com/office/drawing/2014/main" val="1278099681"/>
                    </a:ext>
                  </a:extLst>
                </a:gridCol>
              </a:tblGrid>
              <a:tr h="56247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noProof="0">
                          <a:solidFill>
                            <a:schemeClr val="bg1"/>
                          </a:solidFill>
                        </a:rPr>
                        <a:t>17:30-18:30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noProof="0">
                          <a:solidFill>
                            <a:schemeClr val="bg1"/>
                          </a:solidFill>
                        </a:rPr>
                        <a:t>Intro </a:t>
                      </a:r>
                      <a:r>
                        <a:rPr lang="en-US" sz="2800" u="none" strike="noStrike" noProof="0" err="1">
                          <a:solidFill>
                            <a:schemeClr val="bg1"/>
                          </a:solidFill>
                        </a:rPr>
                        <a:t>în</a:t>
                      </a:r>
                      <a:r>
                        <a:rPr lang="en-US" sz="2800" u="none" strike="noStrike" noProof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u="none" strike="noStrike" noProof="0" err="1">
                          <a:solidFill>
                            <a:schemeClr val="bg1"/>
                          </a:solidFill>
                        </a:rPr>
                        <a:t>limbajul</a:t>
                      </a:r>
                      <a:r>
                        <a:rPr lang="en-US" sz="2800" u="none" strike="noStrike" noProof="0">
                          <a:solidFill>
                            <a:schemeClr val="bg1"/>
                          </a:solidFill>
                        </a:rPr>
                        <a:t>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724866"/>
                  </a:ext>
                </a:extLst>
              </a:tr>
              <a:tr h="4965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u="none" strike="noStrike" noProof="0">
                          <a:solidFill>
                            <a:schemeClr val="bg1"/>
                          </a:solidFill>
                        </a:rPr>
                        <a:t>18:30-19:00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noProof="0" err="1">
                          <a:solidFill>
                            <a:schemeClr val="bg1"/>
                          </a:solidFill>
                        </a:rPr>
                        <a:t>Pauză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728617"/>
                  </a:ext>
                </a:extLst>
              </a:tr>
              <a:tr h="2913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u="none" strike="noStrike" noProof="0">
                          <a:solidFill>
                            <a:schemeClr val="bg1"/>
                          </a:solidFill>
                        </a:rPr>
                        <a:t>19:00</a:t>
                      </a:r>
                      <a:endParaRPr lang="en-US" sz="28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800" u="none" strike="noStrike" noProof="0">
                          <a:solidFill>
                            <a:schemeClr val="bg1"/>
                          </a:solidFill>
                        </a:rPr>
                        <a:t>Team building 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08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03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4FE5-5BB2-47BD-94B9-72310C46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 (Tablou)</a:t>
            </a:r>
          </a:p>
        </p:txBody>
      </p:sp>
      <p:pic>
        <p:nvPicPr>
          <p:cNvPr id="4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974CB98-6746-401D-8589-D72817035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95" y="1065155"/>
            <a:ext cx="6690537" cy="36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6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39C9-EE63-40FB-B224-FA2FAC33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Operaţii</a:t>
            </a:r>
            <a:r>
              <a:rPr lang="en-US"/>
              <a:t> </a:t>
            </a:r>
            <a:r>
              <a:rPr lang="en-US" err="1"/>
              <a:t>aritmetice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28636A7-7045-4F0B-9ACB-F4108BED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244485"/>
              </p:ext>
            </p:extLst>
          </p:nvPr>
        </p:nvGraphicFramePr>
        <p:xfrm>
          <a:off x="1745866" y="1426783"/>
          <a:ext cx="51206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2772194433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90123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Operaţia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Explicaţie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Adunare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85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Scădere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01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Înmulţit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1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Împărţit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32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Modulo (restul împărţirii)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5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221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39C9-EE63-40FB-B224-FA2FAC33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Operatori Increment şi Decrement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28636A7-7045-4F0B-9ACB-F4108BED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528762"/>
              </p:ext>
            </p:extLst>
          </p:nvPr>
        </p:nvGraphicFramePr>
        <p:xfrm>
          <a:off x="1745866" y="1426783"/>
          <a:ext cx="512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2772194433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90123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Operaţia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Explicaţie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+​+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Incrementare (+1)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85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Decrementare  (-1)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01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561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39C9-EE63-40FB-B224-FA2FAC33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Operatori de asignare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28636A7-7045-4F0B-9ACB-F4108BEDA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480123"/>
              </p:ext>
            </p:extLst>
          </p:nvPr>
        </p:nvGraphicFramePr>
        <p:xfrm>
          <a:off x="1745866" y="1426783"/>
          <a:ext cx="5120640" cy="2225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2772194433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90123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Operaţia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Explicaţie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Atribuire / Asignare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854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+=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X+=2   &lt;=&gt;   X = X+2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01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X-=2   &lt;=&gt;   X = X-2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1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*=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X*=2   &lt;=&gt;   X = X*2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32902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/=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X/=2   =&gt;   X = X/2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68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950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D29-F580-4B42-8207-55060A32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C0F06-67B8-4D52-BFA1-3E99B7A25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b="1"/>
              <a:t>if(</a:t>
            </a:r>
            <a:r>
              <a:rPr lang="en-US" sz="2000"/>
              <a:t> </a:t>
            </a:r>
            <a:r>
              <a:rPr lang="en-US" sz="2000">
                <a:solidFill>
                  <a:srgbClr val="00B050"/>
                </a:solidFill>
              </a:rPr>
              <a:t>/** </a:t>
            </a:r>
            <a:r>
              <a:rPr lang="en-US" sz="2000" err="1">
                <a:solidFill>
                  <a:srgbClr val="00B050"/>
                </a:solidFill>
              </a:rPr>
              <a:t>Conditie</a:t>
            </a:r>
            <a:r>
              <a:rPr lang="en-US" sz="2000">
                <a:solidFill>
                  <a:srgbClr val="00B050"/>
                </a:solidFill>
              </a:rPr>
              <a:t> **/</a:t>
            </a:r>
            <a:r>
              <a:rPr lang="en-US" sz="2000" b="1">
                <a:solidFill>
                  <a:srgbClr val="00B050"/>
                </a:solidFill>
              </a:rPr>
              <a:t> </a:t>
            </a:r>
            <a:r>
              <a:rPr lang="en-US" sz="2000" b="1"/>
              <a:t>) {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2000"/>
              <a:t>  </a:t>
            </a:r>
            <a:r>
              <a:rPr lang="en-US" sz="2000">
                <a:solidFill>
                  <a:srgbClr val="00B050"/>
                </a:solidFill>
              </a:rPr>
              <a:t> // Se </a:t>
            </a:r>
            <a:r>
              <a:rPr lang="en-US" sz="2000" err="1">
                <a:solidFill>
                  <a:srgbClr val="00B050"/>
                </a:solidFill>
              </a:rPr>
              <a:t>executa</a:t>
            </a:r>
            <a:r>
              <a:rPr lang="en-US" sz="2000">
                <a:solidFill>
                  <a:srgbClr val="00B050"/>
                </a:solidFill>
              </a:rPr>
              <a:t> </a:t>
            </a:r>
            <a:r>
              <a:rPr lang="en-US" sz="2000" err="1">
                <a:solidFill>
                  <a:srgbClr val="00B050"/>
                </a:solidFill>
              </a:rPr>
              <a:t>daca</a:t>
            </a:r>
            <a:r>
              <a:rPr lang="en-US" sz="2000">
                <a:solidFill>
                  <a:srgbClr val="00B050"/>
                </a:solidFill>
              </a:rPr>
              <a:t> </a:t>
            </a:r>
            <a:r>
              <a:rPr lang="en-US" sz="2000" err="1">
                <a:solidFill>
                  <a:srgbClr val="00B050"/>
                </a:solidFill>
              </a:rPr>
              <a:t>Conditie</a:t>
            </a:r>
            <a:r>
              <a:rPr lang="en-US" sz="2000">
                <a:solidFill>
                  <a:srgbClr val="00B050"/>
                </a:solidFill>
              </a:rPr>
              <a:t> </a:t>
            </a:r>
            <a:r>
              <a:rPr lang="en-US" sz="2000" b="1" err="1">
                <a:solidFill>
                  <a:srgbClr val="00B050"/>
                </a:solidFill>
              </a:rPr>
              <a:t>adevarata</a:t>
            </a:r>
            <a:endParaRPr lang="en-US" sz="2000" b="1">
              <a:solidFill>
                <a:srgbClr val="00B050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2000" b="1"/>
              <a:t>} 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40801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D29-F580-4B42-8207-55060A32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If, Else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C0F06-67B8-4D52-BFA1-3E99B7A25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b="1"/>
              <a:t>if(</a:t>
            </a:r>
            <a:r>
              <a:rPr lang="en-US" sz="2000"/>
              <a:t> </a:t>
            </a:r>
            <a:r>
              <a:rPr lang="en-US" sz="2000">
                <a:solidFill>
                  <a:srgbClr val="00B050"/>
                </a:solidFill>
              </a:rPr>
              <a:t>/** </a:t>
            </a:r>
            <a:r>
              <a:rPr lang="en-US" sz="2000" err="1">
                <a:solidFill>
                  <a:srgbClr val="00B050"/>
                </a:solidFill>
              </a:rPr>
              <a:t>Conditie</a:t>
            </a:r>
            <a:r>
              <a:rPr lang="en-US" sz="2000">
                <a:solidFill>
                  <a:srgbClr val="00B050"/>
                </a:solidFill>
              </a:rPr>
              <a:t> **/</a:t>
            </a:r>
            <a:r>
              <a:rPr lang="en-US" sz="2000" b="1">
                <a:solidFill>
                  <a:srgbClr val="00B050"/>
                </a:solidFill>
              </a:rPr>
              <a:t> </a:t>
            </a:r>
            <a:r>
              <a:rPr lang="en-US" sz="2000" b="1"/>
              <a:t>) {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2000"/>
              <a:t>  </a:t>
            </a:r>
            <a:r>
              <a:rPr lang="en-US" sz="2000">
                <a:solidFill>
                  <a:srgbClr val="00B050"/>
                </a:solidFill>
              </a:rPr>
              <a:t> // Se </a:t>
            </a:r>
            <a:r>
              <a:rPr lang="en-US" sz="2000" err="1">
                <a:solidFill>
                  <a:srgbClr val="00B050"/>
                </a:solidFill>
              </a:rPr>
              <a:t>executa</a:t>
            </a:r>
            <a:r>
              <a:rPr lang="en-US" sz="2000">
                <a:solidFill>
                  <a:srgbClr val="00B050"/>
                </a:solidFill>
              </a:rPr>
              <a:t> </a:t>
            </a:r>
            <a:r>
              <a:rPr lang="en-US" sz="2000" err="1">
                <a:solidFill>
                  <a:srgbClr val="00B050"/>
                </a:solidFill>
              </a:rPr>
              <a:t>daca</a:t>
            </a:r>
            <a:r>
              <a:rPr lang="en-US" sz="2000">
                <a:solidFill>
                  <a:srgbClr val="00B050"/>
                </a:solidFill>
              </a:rPr>
              <a:t> </a:t>
            </a:r>
            <a:r>
              <a:rPr lang="en-US" sz="2000" err="1">
                <a:solidFill>
                  <a:srgbClr val="00B050"/>
                </a:solidFill>
              </a:rPr>
              <a:t>Conditie</a:t>
            </a:r>
            <a:r>
              <a:rPr lang="en-US" sz="2000">
                <a:solidFill>
                  <a:srgbClr val="00B050"/>
                </a:solidFill>
              </a:rPr>
              <a:t> </a:t>
            </a:r>
            <a:r>
              <a:rPr lang="en-US" sz="2000" b="1" err="1">
                <a:solidFill>
                  <a:srgbClr val="00B050"/>
                </a:solidFill>
              </a:rPr>
              <a:t>adevarata</a:t>
            </a:r>
            <a:endParaRPr lang="en-US" sz="2000" b="1">
              <a:solidFill>
                <a:srgbClr val="00B050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2000" b="1"/>
              <a:t>}  else {</a:t>
            </a:r>
          </a:p>
          <a:p>
            <a:pPr>
              <a:lnSpc>
                <a:spcPct val="114999"/>
              </a:lnSpc>
              <a:buNone/>
            </a:pPr>
            <a:r>
              <a:rPr lang="en-US" sz="2000"/>
              <a:t>  </a:t>
            </a:r>
            <a:r>
              <a:rPr lang="en-US" sz="2000">
                <a:solidFill>
                  <a:srgbClr val="00B050"/>
                </a:solidFill>
              </a:rPr>
              <a:t> // Se </a:t>
            </a:r>
            <a:r>
              <a:rPr lang="en-US" sz="2000" err="1">
                <a:solidFill>
                  <a:srgbClr val="00B050"/>
                </a:solidFill>
              </a:rPr>
              <a:t>executa</a:t>
            </a:r>
            <a:r>
              <a:rPr lang="en-US" sz="2000">
                <a:solidFill>
                  <a:srgbClr val="00B050"/>
                </a:solidFill>
              </a:rPr>
              <a:t> </a:t>
            </a:r>
            <a:r>
              <a:rPr lang="en-US" sz="2000" err="1">
                <a:solidFill>
                  <a:srgbClr val="00B050"/>
                </a:solidFill>
              </a:rPr>
              <a:t>daca</a:t>
            </a:r>
            <a:r>
              <a:rPr lang="en-US" sz="2000">
                <a:solidFill>
                  <a:srgbClr val="00B050"/>
                </a:solidFill>
              </a:rPr>
              <a:t> </a:t>
            </a:r>
            <a:r>
              <a:rPr lang="en-US" sz="2000" err="1">
                <a:solidFill>
                  <a:srgbClr val="00B050"/>
                </a:solidFill>
              </a:rPr>
              <a:t>Conditie</a:t>
            </a:r>
            <a:r>
              <a:rPr lang="en-US" sz="2000">
                <a:solidFill>
                  <a:srgbClr val="00B050"/>
                </a:solidFill>
              </a:rPr>
              <a:t> </a:t>
            </a:r>
            <a:r>
              <a:rPr lang="en-US" sz="2000" b="1">
                <a:solidFill>
                  <a:srgbClr val="00B050"/>
                </a:solidFill>
              </a:rPr>
              <a:t>falsa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2000" b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323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D29-F580-4B42-8207-55060A32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If, Else</a:t>
            </a:r>
          </a:p>
        </p:txBody>
      </p:sp>
      <p:pic>
        <p:nvPicPr>
          <p:cNvPr id="4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F707DD7D-3274-488C-9556-16ED7131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3" y="1014896"/>
            <a:ext cx="6059229" cy="34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31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03E9-5AB0-42FE-8905-16F9ABD3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D778C-D6E5-485A-8446-3377B75D4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int </a:t>
            </a:r>
            <a:r>
              <a:rPr lang="en-US" err="1"/>
              <a:t>i</a:t>
            </a:r>
            <a:r>
              <a:rPr lang="en-US"/>
              <a:t> = 0;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 b="1"/>
              <a:t>for(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&lt;nr; </a:t>
            </a:r>
            <a:r>
              <a:rPr lang="en-US" err="1"/>
              <a:t>i</a:t>
            </a:r>
            <a:r>
              <a:rPr lang="en-US"/>
              <a:t>++</a:t>
            </a:r>
            <a:r>
              <a:rPr lang="en-US" b="1"/>
              <a:t>) {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  // Se </a:t>
            </a:r>
            <a:r>
              <a:rPr lang="en-US" err="1">
                <a:solidFill>
                  <a:srgbClr val="00B050"/>
                </a:solidFill>
              </a:rPr>
              <a:t>executa</a:t>
            </a:r>
            <a:r>
              <a:rPr lang="en-US">
                <a:solidFill>
                  <a:srgbClr val="00B050"/>
                </a:solidFill>
              </a:rPr>
              <a:t> de nr </a:t>
            </a:r>
            <a:r>
              <a:rPr lang="en-US" err="1">
                <a:solidFill>
                  <a:srgbClr val="00B050"/>
                </a:solidFill>
              </a:rPr>
              <a:t>ori</a:t>
            </a:r>
            <a:endParaRPr lang="en-US" err="1"/>
          </a:p>
          <a:p>
            <a:pPr marL="114300" indent="0">
              <a:lnSpc>
                <a:spcPct val="114999"/>
              </a:lnSpc>
              <a:buNone/>
            </a:pPr>
            <a:r>
              <a:rPr lang="en-US" b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015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4B70-E111-4029-AF54-E7534ADF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F3B1-0411-4E87-9DA1-22ABAA585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/>
              <a:t>int </a:t>
            </a:r>
            <a:r>
              <a:rPr lang="en-US" err="1"/>
              <a:t>i</a:t>
            </a:r>
            <a:r>
              <a:rPr lang="en-US"/>
              <a:t> = 0;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 b="1"/>
              <a:t>while( </a:t>
            </a:r>
            <a:r>
              <a:rPr lang="en-US" err="1"/>
              <a:t>i</a:t>
            </a:r>
            <a:r>
              <a:rPr lang="en-US"/>
              <a:t>&lt;10</a:t>
            </a:r>
            <a:r>
              <a:rPr lang="en-US" b="1"/>
              <a:t>) {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00B050"/>
                </a:solidFill>
              </a:rPr>
              <a:t>  // Se </a:t>
            </a:r>
            <a:r>
              <a:rPr lang="en-US" err="1">
                <a:solidFill>
                  <a:srgbClr val="00B050"/>
                </a:solidFill>
              </a:rPr>
              <a:t>executa</a:t>
            </a:r>
            <a:r>
              <a:rPr lang="en-US">
                <a:solidFill>
                  <a:srgbClr val="00B050"/>
                </a:solidFill>
              </a:rPr>
              <a:t> de nr </a:t>
            </a:r>
            <a:r>
              <a:rPr lang="en-US" err="1">
                <a:solidFill>
                  <a:srgbClr val="00B050"/>
                </a:solidFill>
              </a:rPr>
              <a:t>ori</a:t>
            </a:r>
            <a:endParaRPr lang="en-US" err="1"/>
          </a:p>
          <a:p>
            <a:pPr marL="114300" indent="0">
              <a:lnSpc>
                <a:spcPct val="114999"/>
              </a:lnSpc>
              <a:buNone/>
            </a:pPr>
            <a:r>
              <a:rPr lang="en-US" b="1"/>
              <a:t>  </a:t>
            </a:r>
            <a:r>
              <a:rPr lang="en-US" err="1"/>
              <a:t>i</a:t>
            </a:r>
            <a:r>
              <a:rPr lang="en-US"/>
              <a:t>++;</a:t>
            </a:r>
            <a:endParaRPr lang="en-US" b="1"/>
          </a:p>
          <a:p>
            <a:pPr marL="114300" indent="0">
              <a:lnSpc>
                <a:spcPct val="114999"/>
              </a:lnSpc>
              <a:buNone/>
            </a:pPr>
            <a:r>
              <a:rPr lang="en-US" b="1"/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20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5A3D-32F1-45B4-BA70-C6B148A0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Operaţii</a:t>
            </a:r>
            <a:r>
              <a:rPr lang="en-US"/>
              <a:t> </a:t>
            </a:r>
            <a:r>
              <a:rPr lang="en-US" err="1"/>
              <a:t>logice</a:t>
            </a:r>
            <a:r>
              <a:rPr lang="en-US"/>
              <a:t> – and, or, not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16C463-D24E-4E8E-875F-31AAE92E7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190836"/>
              </p:ext>
            </p:extLst>
          </p:nvPr>
        </p:nvGraphicFramePr>
        <p:xfrm>
          <a:off x="1573087" y="1460009"/>
          <a:ext cx="5120640" cy="277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3988524736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136065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Explicaţie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16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&amp;&amp;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AND (ŞI)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0" dirty="0"/>
                        <a:t>Adevărat doar dacă ambele </a:t>
                      </a:r>
                      <a:r>
                        <a:rPr lang="en-US" b="0"/>
                        <a:t>condiţii sunt adevărate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08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OR (SAU)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0" dirty="0"/>
                        <a:t>Adevărat dacă măcar una din </a:t>
                      </a:r>
                      <a:r>
                        <a:rPr lang="en-US" b="0"/>
                        <a:t>condiţii e adevărată</a:t>
                      </a:r>
                      <a:endParaRPr lang="en-US" b="1" dirty="0"/>
                    </a:p>
                    <a:p>
                      <a:pPr lvl="0" algn="ctr">
                        <a:buNone/>
                      </a:pP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21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(NEGARE)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0"/>
                        <a:t>Valoarea negată (inversă)</a:t>
                      </a:r>
                      <a:endParaRPr lang="en-US" b="0" dirty="0"/>
                    </a:p>
                    <a:p>
                      <a:pPr lvl="0" algn="ctr">
                        <a:buNone/>
                      </a:pP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93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82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A53FA7-3C45-4EFA-8553-7EA39C06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Prezentatorii</a:t>
            </a:r>
            <a:r>
              <a:rPr lang="en-US"/>
              <a:t> </a:t>
            </a:r>
            <a:r>
              <a:rPr lang="en-US" err="1"/>
              <a:t>sesiunii</a:t>
            </a:r>
            <a:r>
              <a:rPr lang="en-US"/>
              <a:t> de </a:t>
            </a:r>
            <a:r>
              <a:rPr lang="en-US" err="1"/>
              <a:t>azi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73C81-177C-4144-AC9C-FC783E8FB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732" y="3231130"/>
            <a:ext cx="3999900" cy="362278"/>
          </a:xfrm>
        </p:spPr>
        <p:txBody>
          <a:bodyPr/>
          <a:lstStyle/>
          <a:p>
            <a:pPr marL="139700" indent="0" algn="ctr">
              <a:lnSpc>
                <a:spcPct val="114999"/>
              </a:lnSpc>
              <a:buNone/>
            </a:pPr>
            <a:r>
              <a:rPr lang="en-US" b="1">
                <a:solidFill>
                  <a:srgbClr val="7030A0"/>
                </a:solidFill>
              </a:rPr>
              <a:t>Diana </a:t>
            </a:r>
            <a:r>
              <a:rPr lang="en-US" b="1" err="1">
                <a:solidFill>
                  <a:srgbClr val="7030A0"/>
                </a:solidFill>
              </a:rPr>
              <a:t>Marusic</a:t>
            </a:r>
            <a:endParaRPr lang="en-US" err="1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9B5FE-5DE9-4DAE-AC72-4541F82A0F4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3547637"/>
            <a:ext cx="3999900" cy="1021238"/>
          </a:xfrm>
        </p:spPr>
        <p:txBody>
          <a:bodyPr/>
          <a:lstStyle/>
          <a:p>
            <a:pPr marL="139700" indent="0" algn="ctr">
              <a:buNone/>
            </a:pPr>
            <a:endParaRPr lang="en-US"/>
          </a:p>
          <a:p>
            <a:pPr marL="139700" indent="0" algn="ctr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A55BE-5C7F-4F84-96BB-F6D19526E6E3}"/>
              </a:ext>
            </a:extLst>
          </p:cNvPr>
          <p:cNvSpPr txBox="1"/>
          <p:nvPr/>
        </p:nvSpPr>
        <p:spPr>
          <a:xfrm>
            <a:off x="1183752" y="360011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Project Manager IoT Bootcamp</a:t>
            </a:r>
          </a:p>
        </p:txBody>
      </p:sp>
      <p:pic>
        <p:nvPicPr>
          <p:cNvPr id="5" name="Picture 8" descr="A person in a white shirt&#10;&#10;Description generated with very high confidence">
            <a:extLst>
              <a:ext uri="{FF2B5EF4-FFF2-40B4-BE49-F238E27FC236}">
                <a16:creationId xmlns:a16="http://schemas.microsoft.com/office/drawing/2014/main" id="{C3358E81-CCC5-4E04-B4D9-9BBF88F1C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4" t="20946" r="15378" b="17305"/>
          <a:stretch/>
        </p:blipFill>
        <p:spPr>
          <a:xfrm>
            <a:off x="1626445" y="1435710"/>
            <a:ext cx="1703098" cy="179587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D0C8B7D-6FD2-4A54-BB48-079245C677D6}"/>
              </a:ext>
            </a:extLst>
          </p:cNvPr>
          <p:cNvSpPr txBox="1">
            <a:spLocks/>
          </p:cNvSpPr>
          <p:nvPr/>
        </p:nvSpPr>
        <p:spPr>
          <a:xfrm>
            <a:off x="4916715" y="3236866"/>
            <a:ext cx="2776750" cy="354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ctr">
              <a:lnSpc>
                <a:spcPct val="114999"/>
              </a:lnSpc>
              <a:buNone/>
            </a:pPr>
            <a:r>
              <a:rPr lang="en-US" b="1" err="1">
                <a:solidFill>
                  <a:srgbClr val="7030A0"/>
                </a:solidFill>
              </a:rPr>
              <a:t>Vasile</a:t>
            </a:r>
            <a:r>
              <a:rPr lang="en-US" b="1">
                <a:solidFill>
                  <a:srgbClr val="7030A0"/>
                </a:solidFill>
              </a:rPr>
              <a:t> </a:t>
            </a:r>
            <a:r>
              <a:rPr lang="en-US" b="1" err="1">
                <a:solidFill>
                  <a:srgbClr val="7030A0"/>
                </a:solidFill>
              </a:rPr>
              <a:t>Păpăluţă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5EFCB-67C5-4E73-9563-9D39CDE84F3B}"/>
              </a:ext>
            </a:extLst>
          </p:cNvPr>
          <p:cNvSpPr txBox="1"/>
          <p:nvPr/>
        </p:nvSpPr>
        <p:spPr>
          <a:xfrm>
            <a:off x="5437975" y="3599145"/>
            <a:ext cx="19604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Preşedintele</a:t>
            </a:r>
            <a:r>
              <a:rPr lang="en-US"/>
              <a:t> </a:t>
            </a:r>
            <a:r>
              <a:rPr lang="en-US" err="1"/>
              <a:t>Clubului</a:t>
            </a:r>
            <a:r>
              <a:rPr lang="en-US"/>
              <a:t> </a:t>
            </a:r>
            <a:r>
              <a:rPr lang="en-US" err="1"/>
              <a:t>Ingineresc</a:t>
            </a:r>
            <a:r>
              <a:rPr lang="en-US"/>
              <a:t> Micro Lab</a:t>
            </a:r>
          </a:p>
        </p:txBody>
      </p:sp>
      <p:pic>
        <p:nvPicPr>
          <p:cNvPr id="8" name="Picture 8" descr="A picture containing person, man, holding, standing&#10;&#10;Description generated with very high confidence">
            <a:extLst>
              <a:ext uri="{FF2B5EF4-FFF2-40B4-BE49-F238E27FC236}">
                <a16:creationId xmlns:a16="http://schemas.microsoft.com/office/drawing/2014/main" id="{A55400B1-2C06-42AD-A41B-9A477C0AA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614" y="1434559"/>
            <a:ext cx="1781407" cy="180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76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B615-EB5B-4FA0-90F3-B407D0F9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Tabele de adevăr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8F44D4-4799-42D6-B3EC-FBD430CF9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119653"/>
              </p:ext>
            </p:extLst>
          </p:nvPr>
        </p:nvGraphicFramePr>
        <p:xfrm>
          <a:off x="416797" y="1234068"/>
          <a:ext cx="28346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329">
                  <a:extLst>
                    <a:ext uri="{9D8B030D-6E8A-4147-A177-3AD203B41FA5}">
                      <a16:colId xmlns:a16="http://schemas.microsoft.com/office/drawing/2014/main" val="4024761545"/>
                    </a:ext>
                  </a:extLst>
                </a:gridCol>
                <a:gridCol w="1417329">
                  <a:extLst>
                    <a:ext uri="{9D8B030D-6E8A-4147-A177-3AD203B41FA5}">
                      <a16:colId xmlns:a16="http://schemas.microsoft.com/office/drawing/2014/main" val="2003357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Expresie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Rezultat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2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True &amp;</a:t>
                      </a:r>
                      <a:r>
                        <a:rPr lang="en-US" sz="1400" b="0" i="0" u="none" strike="noStrike" noProof="0">
                          <a:latin typeface="Arial"/>
                        </a:rPr>
                        <a:t>&amp;</a:t>
                      </a:r>
                      <a:r>
                        <a:rPr lang="en-US"/>
                        <a:t> 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272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True &amp;</a:t>
                      </a:r>
                      <a:r>
                        <a:rPr lang="en-US" sz="1400" b="0" i="0" u="none" strike="noStrike" noProof="0">
                          <a:latin typeface="Arial"/>
                        </a:rPr>
                        <a:t>&amp;</a:t>
                      </a:r>
                      <a:r>
                        <a:rPr lang="en-US"/>
                        <a:t> 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2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False &amp;&amp;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39362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B0588F-13E8-466C-8B97-52FAE5B95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96620"/>
              </p:ext>
            </p:extLst>
          </p:nvPr>
        </p:nvGraphicFramePr>
        <p:xfrm>
          <a:off x="5002087" y="1240713"/>
          <a:ext cx="28346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329">
                  <a:extLst>
                    <a:ext uri="{9D8B030D-6E8A-4147-A177-3AD203B41FA5}">
                      <a16:colId xmlns:a16="http://schemas.microsoft.com/office/drawing/2014/main" val="4024761545"/>
                    </a:ext>
                  </a:extLst>
                </a:gridCol>
                <a:gridCol w="1417329">
                  <a:extLst>
                    <a:ext uri="{9D8B030D-6E8A-4147-A177-3AD203B41FA5}">
                      <a16:colId xmlns:a16="http://schemas.microsoft.com/office/drawing/2014/main" val="2003357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Expresie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Rezultat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2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True ||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272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True </a:t>
                      </a:r>
                      <a:r>
                        <a:rPr lang="en-US" sz="1400" b="0" i="0" u="none" strike="noStrike" noProof="0">
                          <a:latin typeface="Arial"/>
                        </a:rPr>
                        <a:t>||</a:t>
                      </a:r>
                      <a:r>
                        <a:rPr lang="en-US"/>
                        <a:t> 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2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False </a:t>
                      </a:r>
                      <a:r>
                        <a:rPr lang="en-US" sz="1400" b="0" i="0" u="none" strike="noStrike" noProof="0">
                          <a:latin typeface="Arial"/>
                        </a:rPr>
                        <a:t>||</a:t>
                      </a:r>
                      <a:r>
                        <a:rPr lang="en-US"/>
                        <a:t> 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393629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404D374-5055-4413-AE09-1B5361C32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13143"/>
              </p:ext>
            </p:extLst>
          </p:nvPr>
        </p:nvGraphicFramePr>
        <p:xfrm>
          <a:off x="3400558" y="3387161"/>
          <a:ext cx="28346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329">
                  <a:extLst>
                    <a:ext uri="{9D8B030D-6E8A-4147-A177-3AD203B41FA5}">
                      <a16:colId xmlns:a16="http://schemas.microsoft.com/office/drawing/2014/main" val="4024761545"/>
                    </a:ext>
                  </a:extLst>
                </a:gridCol>
                <a:gridCol w="1417329">
                  <a:extLst>
                    <a:ext uri="{9D8B030D-6E8A-4147-A177-3AD203B41FA5}">
                      <a16:colId xmlns:a16="http://schemas.microsoft.com/office/drawing/2014/main" val="2003357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Expresie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Rezultat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20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!True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272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!False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Tr​ue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293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E763513-0F33-46BB-B669-211986CE9AA5}"/>
              </a:ext>
            </a:extLst>
          </p:cNvPr>
          <p:cNvSpPr txBox="1"/>
          <p:nvPr/>
        </p:nvSpPr>
        <p:spPr>
          <a:xfrm>
            <a:off x="1067243" y="2761807"/>
            <a:ext cx="15403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Tabelul and (şi)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C015D-47A1-4337-9908-940C1A59A18D}"/>
              </a:ext>
            </a:extLst>
          </p:cNvPr>
          <p:cNvSpPr txBox="1"/>
          <p:nvPr/>
        </p:nvSpPr>
        <p:spPr>
          <a:xfrm>
            <a:off x="5685760" y="2761806"/>
            <a:ext cx="15403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Tabelul or (sau)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972D1-D0F9-4C34-BF61-6E60C84C14A5}"/>
              </a:ext>
            </a:extLst>
          </p:cNvPr>
          <p:cNvSpPr txBox="1"/>
          <p:nvPr/>
        </p:nvSpPr>
        <p:spPr>
          <a:xfrm>
            <a:off x="3898161" y="4502888"/>
            <a:ext cx="19058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Tabelul </a:t>
            </a:r>
            <a:r>
              <a:rPr lang="en-US" b="1"/>
              <a:t>not(negare)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46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8A3C-6AB4-4306-BE8F-EB71221D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#define, </a:t>
            </a:r>
            <a:r>
              <a:rPr lang="en-US" err="1"/>
              <a:t>simboluri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959B6-58D0-42B5-BD75-824746562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err="1">
                <a:solidFill>
                  <a:srgbClr val="00B050"/>
                </a:solidFill>
              </a:rPr>
              <a:t>Sintaxa</a:t>
            </a:r>
            <a:r>
              <a:rPr lang="en-US">
                <a:solidFill>
                  <a:srgbClr val="00B050"/>
                </a:solidFill>
              </a:rPr>
              <a:t>: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b="1"/>
              <a:t>#define NUME_SIMBOL 10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 err="1">
                <a:solidFill>
                  <a:srgbClr val="00B050"/>
                </a:solidFill>
              </a:rPr>
              <a:t>Exemplu</a:t>
            </a:r>
            <a:r>
              <a:rPr lang="en-US">
                <a:solidFill>
                  <a:srgbClr val="00B050"/>
                </a:solidFill>
              </a:rPr>
              <a:t>: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/>
              <a:t>#define PIN_LED 2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/>
              <a:t>PIN_LED + 3;  </a:t>
            </a:r>
            <a:r>
              <a:rPr lang="en-US">
                <a:solidFill>
                  <a:srgbClr val="00B050"/>
                </a:solidFill>
              </a:rPr>
              <a:t>// </a:t>
            </a:r>
            <a:r>
              <a:rPr lang="en-US" err="1">
                <a:solidFill>
                  <a:srgbClr val="00B050"/>
                </a:solidFill>
              </a:rPr>
              <a:t>Va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 err="1">
                <a:solidFill>
                  <a:srgbClr val="00B050"/>
                </a:solidFill>
              </a:rPr>
              <a:t>avea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 err="1">
                <a:solidFill>
                  <a:srgbClr val="00B050"/>
                </a:solidFill>
              </a:rPr>
              <a:t>valoarea</a:t>
            </a:r>
            <a:r>
              <a:rPr lang="en-US">
                <a:solidFill>
                  <a:srgbClr val="00B050"/>
                </a:solidFill>
              </a:rPr>
              <a:t> 2+3=5</a:t>
            </a:r>
          </a:p>
        </p:txBody>
      </p:sp>
    </p:spTree>
    <p:extLst>
      <p:ext uri="{BB962C8B-B14F-4D97-AF65-F5344CB8AC3E}">
        <p14:creationId xmlns:p14="http://schemas.microsoft.com/office/powerpoint/2010/main" val="46109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F830-DE8D-4E62-AD06-EB087798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Structuri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5F19F-0AD7-470A-8D5C-D3CE3E6D4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432639"/>
          </a:xfrm>
        </p:spPr>
        <p:txBody>
          <a:bodyPr/>
          <a:lstStyle/>
          <a:p>
            <a:r>
              <a:rPr lang="en-US" b="1"/>
              <a:t>Structura </a:t>
            </a:r>
            <a:r>
              <a:rPr lang="en-US"/>
              <a:t>este un tip de date definit de către utilizator pentru a stoca date eterogene (de diferite tipuri) într-o singură variabilă.</a:t>
            </a:r>
            <a:endParaRPr lang="en-US" b="1" dirty="0"/>
          </a:p>
          <a:p>
            <a:pPr>
              <a:lnSpc>
                <a:spcPct val="114999"/>
              </a:lnSpc>
            </a:pPr>
            <a:endParaRPr lang="en-US" dirty="0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7082D3A-CF13-4C1F-A5BB-267B19B0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82" y="2162852"/>
            <a:ext cx="4218466" cy="289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13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1EAD-6B7D-4EBC-95DA-2844E9B7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Funcţii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32E45-159F-4E27-AA99-B87AD70381F4}"/>
              </a:ext>
            </a:extLst>
          </p:cNvPr>
          <p:cNvSpPr txBox="1"/>
          <p:nvPr/>
        </p:nvSpPr>
        <p:spPr>
          <a:xfrm>
            <a:off x="409353" y="1226731"/>
            <a:ext cx="75610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/>
              <a:t>O parte din program care execută un anumit task şi de obicei returnează un rezultat</a:t>
            </a:r>
          </a:p>
        </p:txBody>
      </p:sp>
      <p:pic>
        <p:nvPicPr>
          <p:cNvPr id="5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34285AF-579C-4B45-BBED-2049F988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69" y="1977212"/>
            <a:ext cx="62198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0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2BC4-1CD6-4B97-A352-1819DC31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Referinţe</a:t>
            </a:r>
            <a:r>
              <a:rPr lang="en-US"/>
              <a:t> (</a:t>
            </a:r>
            <a:r>
              <a:rPr lang="en-US" err="1"/>
              <a:t>pointeri</a:t>
            </a:r>
            <a:r>
              <a:rPr lang="en-US"/>
              <a:t>) la </a:t>
            </a:r>
            <a:r>
              <a:rPr lang="en-US" err="1"/>
              <a:t>funcţii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0860894-863B-4CC7-90C7-83EC7887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487" y="1084146"/>
            <a:ext cx="4889646" cy="317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22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E6ABC-EA70-4FE3-884F-0AEEE8FB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 </a:t>
            </a:r>
            <a:r>
              <a:rPr lang="en-US" err="1"/>
              <a:t>multe</a:t>
            </a:r>
            <a:r>
              <a:rPr lang="en-US"/>
              <a:t> </a:t>
            </a:r>
            <a:r>
              <a:rPr lang="en-US" err="1"/>
              <a:t>resurse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08ADE-6626-4886-9AF3-2B5162882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https://learnxinyminutes.com/docs/c/</a:t>
            </a:r>
          </a:p>
          <a:p>
            <a:pPr>
              <a:lnSpc>
                <a:spcPct val="114999"/>
              </a:lnSpc>
            </a:pPr>
            <a:r>
              <a:rPr lang="en-US" dirty="0">
                <a:hlinkClick r:id="rId3"/>
              </a:rPr>
              <a:t>https://www.learn-c.org/</a:t>
            </a:r>
          </a:p>
          <a:p>
            <a:pPr>
              <a:lnSpc>
                <a:spcPct val="114999"/>
              </a:lnSpc>
            </a:pPr>
            <a:r>
              <a:rPr lang="en-US" dirty="0">
                <a:hlinkClick r:id="rId4"/>
              </a:rPr>
              <a:t>https://www.tutorialspoint.com/cprogramming/index.htm</a:t>
            </a:r>
          </a:p>
          <a:p>
            <a:pPr>
              <a:lnSpc>
                <a:spcPct val="114999"/>
              </a:lnSpc>
            </a:pPr>
            <a:r>
              <a:rPr lang="en-US" dirty="0">
                <a:hlinkClick r:id="rId5"/>
              </a:rPr>
              <a:t>https://www.itsbeyondsimple.com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69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24E2-5B99-45A7-A3CE-72F77D56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83968"/>
            <a:ext cx="8520600" cy="1708682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Pauză</a:t>
            </a:r>
            <a:br>
              <a:rPr lang="en-US"/>
            </a:br>
            <a:r>
              <a:rPr lang="en-US" dirty="0">
                <a:solidFill>
                  <a:schemeClr val="bg1"/>
                </a:solidFill>
              </a:rPr>
              <a:t>Team building la </a:t>
            </a:r>
            <a:r>
              <a:rPr lang="en-US" b="1" dirty="0">
                <a:solidFill>
                  <a:schemeClr val="bg1"/>
                </a:solidFill>
              </a:rPr>
              <a:t>19:00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C283-A4D3-4DD7-9E66-E1BC0759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online </a:t>
            </a:r>
            <a:r>
              <a:rPr lang="en-US" dirty="0" err="1"/>
              <a:t>pentru</a:t>
            </a:r>
            <a:r>
              <a:rPr lang="en-US" dirty="0"/>
              <a:t> 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0EBE7-0CA9-4D19-A8CB-5D86F3893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494835"/>
            <a:ext cx="8033626" cy="2074040"/>
          </a:xfrm>
        </p:spPr>
        <p:txBody>
          <a:bodyPr/>
          <a:lstStyle/>
          <a:p>
            <a:pPr marL="139700" indent="0" algn="ctr">
              <a:lnSpc>
                <a:spcPct val="114999"/>
              </a:lnSpc>
              <a:buNone/>
            </a:pPr>
            <a:r>
              <a:rPr lang="en-US" sz="2800" dirty="0">
                <a:hlinkClick r:id="rId2"/>
              </a:rPr>
              <a:t>https://www.onlinegdb.com/online_c_compiler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E077-09DB-436D-914D-82D88F5B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 </a:t>
            </a:r>
            <a:r>
              <a:rPr lang="en-US" err="1"/>
              <a:t>este</a:t>
            </a:r>
            <a:r>
              <a:rPr lang="en-US"/>
              <a:t> 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2E519-E9CA-4E2C-B4C8-6C6F94A9C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Un </a:t>
            </a:r>
            <a:r>
              <a:rPr lang="en-US" dirty="0" err="1"/>
              <a:t>limbaj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:</a:t>
            </a:r>
          </a:p>
          <a:p>
            <a:pPr>
              <a:lnSpc>
                <a:spcPct val="114999"/>
              </a:lnSpc>
            </a:pPr>
            <a:r>
              <a:rPr lang="en-US" b="1" dirty="0"/>
              <a:t>procedural</a:t>
            </a:r>
          </a:p>
          <a:p>
            <a:pPr>
              <a:lnSpc>
                <a:spcPct val="114999"/>
              </a:lnSpc>
            </a:pPr>
            <a:r>
              <a:rPr lang="en-US" b="1" dirty="0"/>
              <a:t>de </a:t>
            </a:r>
            <a:r>
              <a:rPr lang="en-US" b="1" dirty="0" err="1"/>
              <a:t>uz</a:t>
            </a:r>
            <a:r>
              <a:rPr lang="en-US" b="1" dirty="0"/>
              <a:t> general</a:t>
            </a:r>
          </a:p>
          <a:p>
            <a:pPr>
              <a:lnSpc>
                <a:spcPct val="114999"/>
              </a:lnSpc>
            </a:pPr>
            <a:r>
              <a:rPr lang="en-US" dirty="0"/>
              <a:t> </a:t>
            </a:r>
            <a:r>
              <a:rPr lang="en-US" dirty="0" err="1"/>
              <a:t>dezvoltat</a:t>
            </a:r>
            <a:r>
              <a:rPr lang="en-US" dirty="0"/>
              <a:t> de </a:t>
            </a:r>
            <a:r>
              <a:rPr lang="en-US" dirty="0" err="1"/>
              <a:t>către</a:t>
            </a:r>
            <a:r>
              <a:rPr lang="en-US" b="1" dirty="0"/>
              <a:t> Dennis Ritchie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err="1"/>
              <a:t>cadrul</a:t>
            </a:r>
            <a:r>
              <a:rPr lang="en-US" dirty="0"/>
              <a:t> </a:t>
            </a:r>
            <a:r>
              <a:rPr lang="en-US" b="1" dirty="0"/>
              <a:t>Bell Labs</a:t>
            </a:r>
            <a:r>
              <a:rPr lang="en-US" dirty="0"/>
              <a:t> </a:t>
            </a:r>
            <a:r>
              <a:rPr lang="en-US" dirty="0" err="1"/>
              <a:t>începând</a:t>
            </a:r>
            <a:r>
              <a:rPr lang="en-US" dirty="0"/>
              <a:t> cu </a:t>
            </a:r>
            <a:r>
              <a:rPr lang="en-US" b="1" dirty="0"/>
              <a:t>1972</a:t>
            </a:r>
          </a:p>
          <a:p>
            <a:pPr>
              <a:lnSpc>
                <a:spcPct val="114999"/>
              </a:lnSpc>
            </a:pPr>
            <a:r>
              <a:rPr lang="en-US" dirty="0" err="1"/>
              <a:t>Scop</a:t>
            </a:r>
            <a:r>
              <a:rPr lang="en-US" dirty="0"/>
              <a:t> </a:t>
            </a:r>
            <a:r>
              <a:rPr lang="en-US" dirty="0" err="1"/>
              <a:t>iniţial</a:t>
            </a:r>
            <a:r>
              <a:rPr lang="en-US" dirty="0"/>
              <a:t>: </a:t>
            </a:r>
            <a:r>
              <a:rPr lang="en-US" dirty="0" err="1"/>
              <a:t>scrierea</a:t>
            </a:r>
            <a:r>
              <a:rPr lang="en-US" dirty="0"/>
              <a:t> </a:t>
            </a:r>
            <a:r>
              <a:rPr lang="en-US" b="1" dirty="0" err="1"/>
              <a:t>nucleului</a:t>
            </a:r>
            <a:r>
              <a:rPr lang="en-US" b="1" dirty="0"/>
              <a:t>(kernel) </a:t>
            </a:r>
            <a:r>
              <a:rPr lang="en-US" b="1" dirty="0" err="1"/>
              <a:t>sistemului</a:t>
            </a:r>
            <a:r>
              <a:rPr lang="en-US" b="1" dirty="0"/>
              <a:t> de </a:t>
            </a:r>
            <a:r>
              <a:rPr lang="en-US" b="1" dirty="0" err="1"/>
              <a:t>operare</a:t>
            </a:r>
            <a:r>
              <a:rPr lang="en-US" b="1" dirty="0"/>
              <a:t> UNIX</a:t>
            </a:r>
          </a:p>
          <a:p>
            <a:pPr>
              <a:lnSpc>
                <a:spcPct val="114999"/>
              </a:lnSpc>
            </a:pPr>
            <a:r>
              <a:rPr lang="en-US" dirty="0" err="1"/>
              <a:t>Prezent</a:t>
            </a:r>
            <a:r>
              <a:rPr lang="en-US" dirty="0"/>
              <a:t> - </a:t>
            </a:r>
            <a:r>
              <a:rPr lang="en-US" b="1" dirty="0" err="1"/>
              <a:t>cel</a:t>
            </a:r>
            <a:r>
              <a:rPr lang="en-US" b="1" dirty="0"/>
              <a:t> </a:t>
            </a:r>
            <a:r>
              <a:rPr lang="en-US" b="1" dirty="0" err="1"/>
              <a:t>mai</a:t>
            </a:r>
            <a:r>
              <a:rPr lang="en-US" b="1" dirty="0"/>
              <a:t> popular </a:t>
            </a:r>
            <a:r>
              <a:rPr lang="en-US" b="1" dirty="0" err="1"/>
              <a:t>limbaj</a:t>
            </a:r>
            <a:r>
              <a:rPr lang="en-US" b="1" dirty="0"/>
              <a:t> de </a:t>
            </a:r>
            <a:r>
              <a:rPr lang="en-US" b="1" dirty="0" err="1"/>
              <a:t>programare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scrierea</a:t>
            </a:r>
            <a:r>
              <a:rPr lang="en-US" dirty="0"/>
              <a:t> de </a:t>
            </a:r>
            <a:r>
              <a:rPr lang="en-US" b="1" dirty="0"/>
              <a:t>software de </a:t>
            </a:r>
            <a:r>
              <a:rPr lang="en-US" b="1" dirty="0" err="1"/>
              <a:t>sistem</a:t>
            </a:r>
            <a:r>
              <a:rPr lang="en-US" dirty="0"/>
              <a:t> </a:t>
            </a:r>
            <a:endParaRPr lang="en-US" b="1" dirty="0"/>
          </a:p>
          <a:p>
            <a:pPr>
              <a:lnSpc>
                <a:spcPct val="114999"/>
              </a:lnSpc>
            </a:pPr>
            <a:r>
              <a:rPr lang="en-US" dirty="0" err="1"/>
              <a:t>Apreciat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b="1" dirty="0" err="1"/>
              <a:t>eficiența</a:t>
            </a:r>
            <a:r>
              <a:rPr lang="en-US" b="1" dirty="0"/>
              <a:t> </a:t>
            </a:r>
            <a:r>
              <a:rPr lang="en-US" b="1" dirty="0" err="1"/>
              <a:t>codului</a:t>
            </a:r>
            <a:r>
              <a:rPr lang="en-US" b="1" dirty="0"/>
              <a:t> </a:t>
            </a:r>
            <a:r>
              <a:rPr lang="en-US" b="1" dirty="0" err="1"/>
              <a:t>generat</a:t>
            </a:r>
            <a:r>
              <a:rPr lang="en-US" b="1" dirty="0"/>
              <a:t> de </a:t>
            </a:r>
            <a:r>
              <a:rPr lang="en-US" b="1" dirty="0" err="1"/>
              <a:t>compilatoarele</a:t>
            </a:r>
            <a:r>
              <a:rPr lang="en-US" b="1" dirty="0"/>
              <a:t> C</a:t>
            </a:r>
            <a:r>
              <a:rPr lang="en-US" dirty="0"/>
              <a:t>,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b="1" dirty="0" err="1"/>
              <a:t>portabilitatea</a:t>
            </a:r>
            <a:r>
              <a:rPr lang="en-US" dirty="0"/>
              <a:t> sa. 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6306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D02D-554A-44C1-A144-538AF064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învăţăm</a:t>
            </a:r>
            <a:r>
              <a:rPr lang="en-US" dirty="0"/>
              <a:t> 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F4F19-0D4F-4C97-B0BD-6B7259322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Arduino – </a:t>
            </a:r>
            <a:r>
              <a:rPr lang="en-US" dirty="0" err="1"/>
              <a:t>bazat</a:t>
            </a:r>
            <a:r>
              <a:rPr lang="en-US" dirty="0"/>
              <a:t> pe C, C++</a:t>
            </a:r>
          </a:p>
          <a:p>
            <a:pPr>
              <a:lnSpc>
                <a:spcPct val="114999"/>
              </a:lnSpc>
            </a:pPr>
            <a:r>
              <a:rPr lang="en-US" dirty="0"/>
              <a:t>Embedded C – </a:t>
            </a:r>
            <a:r>
              <a:rPr lang="en-US" dirty="0" err="1"/>
              <a:t>utilizat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programarea</a:t>
            </a:r>
            <a:r>
              <a:rPr lang="en-US" dirty="0"/>
              <a:t> </a:t>
            </a:r>
            <a:r>
              <a:rPr lang="en-US" dirty="0" err="1"/>
              <a:t>microcontroloarelor</a:t>
            </a:r>
          </a:p>
          <a:p>
            <a:pPr>
              <a:lnSpc>
                <a:spcPct val="114999"/>
              </a:lnSpc>
            </a:pP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popular </a:t>
            </a:r>
            <a:r>
              <a:rPr lang="en-US" dirty="0" err="1"/>
              <a:t>limbaj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software de </a:t>
            </a:r>
            <a:r>
              <a:rPr lang="en-US" dirty="0" err="1"/>
              <a:t>sistem</a:t>
            </a:r>
          </a:p>
          <a:p>
            <a:pPr>
              <a:lnSpc>
                <a:spcPct val="114999"/>
              </a:lnSpc>
            </a:pPr>
            <a:r>
              <a:rPr lang="en-US" dirty="0" err="1"/>
              <a:t>Limbaj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popular in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domenii</a:t>
            </a:r>
            <a:r>
              <a:rPr lang="en-US" dirty="0"/>
              <a:t> de </a:t>
            </a:r>
            <a:r>
              <a:rPr lang="en-US" dirty="0" err="1"/>
              <a:t>aplicaţii</a:t>
            </a:r>
          </a:p>
          <a:p>
            <a:pPr>
              <a:lnSpc>
                <a:spcPct val="114999"/>
              </a:lnSpc>
            </a:pPr>
            <a:r>
              <a:rPr lang="en-US" dirty="0"/>
              <a:t>Smart home</a:t>
            </a:r>
          </a:p>
        </p:txBody>
      </p:sp>
    </p:spTree>
    <p:extLst>
      <p:ext uri="{BB962C8B-B14F-4D97-AF65-F5344CB8AC3E}">
        <p14:creationId xmlns:p14="http://schemas.microsoft.com/office/powerpoint/2010/main" val="138387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6698-5A51-40E2-B54A-8E707EDF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review – most popular languages 2019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7642D6-0576-415D-A8F5-08ABF91A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47" y="977119"/>
            <a:ext cx="5308304" cy="35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5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D758-346B-40B9-A97E-5BFDC392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Structura</a:t>
            </a:r>
            <a:r>
              <a:rPr lang="en-US"/>
              <a:t> </a:t>
            </a:r>
            <a:r>
              <a:rPr lang="en-US" err="1"/>
              <a:t>unui</a:t>
            </a:r>
            <a:r>
              <a:rPr lang="en-US"/>
              <a:t> program 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71561-CCEB-499B-B81D-F2AEBC984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600"/>
              <a:t>#include &lt;</a:t>
            </a:r>
            <a:r>
              <a:rPr lang="en-US" sz="1600" err="1"/>
              <a:t>stdio.h</a:t>
            </a:r>
            <a:r>
              <a:rPr lang="en-US" sz="1600"/>
              <a:t>&gt;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400">
              <a:solidFill>
                <a:schemeClr val="accent6">
                  <a:lumMod val="75000"/>
                </a:schemeClr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sz="1400">
                <a:solidFill>
                  <a:schemeClr val="accent6">
                    <a:lumMod val="50000"/>
                  </a:schemeClr>
                </a:solidFill>
              </a:rPr>
              <a:t>**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400" err="1">
                <a:solidFill>
                  <a:schemeClr val="accent6">
                    <a:lumMod val="50000"/>
                  </a:schemeClr>
                </a:solidFill>
              </a:rPr>
              <a:t>Comentariu</a:t>
            </a:r>
            <a:r>
              <a:rPr lang="en-US" sz="1400">
                <a:solidFill>
                  <a:schemeClr val="accent6">
                    <a:lumMod val="50000"/>
                  </a:schemeClr>
                </a:solidFill>
              </a:rPr>
              <a:t> pe </a:t>
            </a:r>
            <a:r>
              <a:rPr lang="en-US" sz="1400" err="1">
                <a:solidFill>
                  <a:schemeClr val="accent6">
                    <a:lumMod val="50000"/>
                  </a:schemeClr>
                </a:solidFill>
              </a:rPr>
              <a:t>mai</a:t>
            </a:r>
            <a:r>
              <a:rPr lang="en-US" sz="14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err="1">
                <a:solidFill>
                  <a:schemeClr val="accent6">
                    <a:lumMod val="50000"/>
                  </a:schemeClr>
                </a:solidFill>
              </a:rPr>
              <a:t>multe</a:t>
            </a:r>
            <a:r>
              <a:rPr lang="en-US" sz="14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err="1">
                <a:solidFill>
                  <a:schemeClr val="accent6">
                    <a:lumMod val="50000"/>
                  </a:schemeClr>
                </a:solidFill>
              </a:rPr>
              <a:t>randuri</a:t>
            </a:r>
            <a:endParaRPr lang="en-US" sz="140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solidFill>
                  <a:schemeClr val="accent6">
                    <a:lumMod val="50000"/>
                  </a:schemeClr>
                </a:solidFill>
              </a:rPr>
              <a:t>**/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b="1"/>
              <a:t>int main() {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/>
              <a:t> </a:t>
            </a:r>
            <a:r>
              <a:rPr lang="en-US" sz="1600">
                <a:solidFill>
                  <a:srgbClr val="00B050"/>
                </a:solidFill>
              </a:rPr>
              <a:t>   </a:t>
            </a:r>
            <a:r>
              <a:rPr lang="en-US" sz="1400">
                <a:solidFill>
                  <a:srgbClr val="00B050"/>
                </a:solidFill>
              </a:rPr>
              <a:t>// </a:t>
            </a:r>
            <a:r>
              <a:rPr lang="en-US" sz="1400" err="1">
                <a:solidFill>
                  <a:srgbClr val="00B050"/>
                </a:solidFill>
              </a:rPr>
              <a:t>Codul</a:t>
            </a:r>
            <a:r>
              <a:rPr lang="en-US" sz="1400">
                <a:solidFill>
                  <a:srgbClr val="00B050"/>
                </a:solidFill>
              </a:rPr>
              <a:t> </a:t>
            </a:r>
            <a:r>
              <a:rPr lang="en-US" sz="1400" err="1">
                <a:solidFill>
                  <a:srgbClr val="00B050"/>
                </a:solidFill>
              </a:rPr>
              <a:t>programului</a:t>
            </a:r>
            <a:endParaRPr lang="en-US" sz="1400">
              <a:solidFill>
                <a:srgbClr val="00B050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b="1"/>
              <a:t>    return 0;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b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219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994C-8B0E-4067-A4B1-99EADBAA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Librării</a:t>
            </a:r>
          </a:p>
        </p:txBody>
      </p:sp>
      <p:pic>
        <p:nvPicPr>
          <p:cNvPr id="5" name="Picture 5" descr="A picture containing indoor, person, table, book&#10;&#10;Description generated with very high confidence">
            <a:extLst>
              <a:ext uri="{FF2B5EF4-FFF2-40B4-BE49-F238E27FC236}">
                <a16:creationId xmlns:a16="http://schemas.microsoft.com/office/drawing/2014/main" id="{1AF17432-8D3D-49A0-969F-54AC9754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37" y="1110801"/>
            <a:ext cx="3784255" cy="308949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2A62E74-5540-421B-8949-A2431A2B4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sz="1600"/>
              <a:t>#include &lt;</a:t>
            </a:r>
            <a:r>
              <a:rPr lang="en-US" sz="1600" err="1"/>
              <a:t>stdio.h</a:t>
            </a:r>
            <a:r>
              <a:rPr lang="en-US" sz="1600"/>
              <a:t>&gt;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400">
              <a:solidFill>
                <a:schemeClr val="accent6">
                  <a:lumMod val="75000"/>
                </a:schemeClr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US" sz="1400">
                <a:solidFill>
                  <a:schemeClr val="accent6">
                    <a:lumMod val="50000"/>
                  </a:schemeClr>
                </a:solidFill>
              </a:rPr>
              <a:t>**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400" err="1">
                <a:solidFill>
                  <a:schemeClr val="accent6">
                    <a:lumMod val="50000"/>
                  </a:schemeClr>
                </a:solidFill>
              </a:rPr>
              <a:t>Comentariu</a:t>
            </a:r>
            <a:r>
              <a:rPr lang="en-US" sz="1400">
                <a:solidFill>
                  <a:schemeClr val="accent6">
                    <a:lumMod val="50000"/>
                  </a:schemeClr>
                </a:solidFill>
              </a:rPr>
              <a:t> pe </a:t>
            </a:r>
            <a:r>
              <a:rPr lang="en-US" sz="1400" err="1">
                <a:solidFill>
                  <a:schemeClr val="accent6">
                    <a:lumMod val="50000"/>
                  </a:schemeClr>
                </a:solidFill>
              </a:rPr>
              <a:t>mai</a:t>
            </a:r>
            <a:r>
              <a:rPr lang="en-US" sz="14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err="1">
                <a:solidFill>
                  <a:schemeClr val="accent6">
                    <a:lumMod val="50000"/>
                  </a:schemeClr>
                </a:solidFill>
              </a:rPr>
              <a:t>multe</a:t>
            </a:r>
            <a:r>
              <a:rPr lang="en-US" sz="14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err="1">
                <a:solidFill>
                  <a:schemeClr val="accent6">
                    <a:lumMod val="50000"/>
                  </a:schemeClr>
                </a:solidFill>
              </a:rPr>
              <a:t>randuri</a:t>
            </a:r>
            <a:endParaRPr lang="en-US" sz="140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solidFill>
                  <a:schemeClr val="accent6">
                    <a:lumMod val="50000"/>
                  </a:schemeClr>
                </a:solidFill>
              </a:rPr>
              <a:t>**/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b="1"/>
              <a:t>int main() {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/>
              <a:t> </a:t>
            </a:r>
            <a:r>
              <a:rPr lang="en-US" sz="1600">
                <a:solidFill>
                  <a:srgbClr val="00B050"/>
                </a:solidFill>
              </a:rPr>
              <a:t>   </a:t>
            </a:r>
            <a:r>
              <a:rPr lang="en-US" sz="1400">
                <a:solidFill>
                  <a:srgbClr val="00B050"/>
                </a:solidFill>
              </a:rPr>
              <a:t>// </a:t>
            </a:r>
            <a:r>
              <a:rPr lang="en-US" sz="1400" err="1">
                <a:solidFill>
                  <a:srgbClr val="00B050"/>
                </a:solidFill>
              </a:rPr>
              <a:t>Codul</a:t>
            </a:r>
            <a:r>
              <a:rPr lang="en-US" sz="1400">
                <a:solidFill>
                  <a:srgbClr val="00B050"/>
                </a:solidFill>
              </a:rPr>
              <a:t> </a:t>
            </a:r>
            <a:r>
              <a:rPr lang="en-US" sz="1400" err="1">
                <a:solidFill>
                  <a:srgbClr val="00B050"/>
                </a:solidFill>
              </a:rPr>
              <a:t>programului</a:t>
            </a:r>
            <a:endParaRPr lang="en-US" sz="1400">
              <a:solidFill>
                <a:srgbClr val="00B050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b="1"/>
              <a:t>    return 0;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b="1"/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3D5686-7FD9-4F00-951F-9F8B286A92DE}"/>
                  </a:ext>
                </a:extLst>
              </p14:cNvPr>
              <p14:cNvContentPartPr/>
              <p14:nvPr/>
            </p14:nvContentPartPr>
            <p14:xfrm>
              <a:off x="259168" y="956930"/>
              <a:ext cx="2257425" cy="762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3D5686-7FD9-4F00-951F-9F8B286A92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135" y="939192"/>
                <a:ext cx="2293131" cy="7978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2223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82D03976FEF9439D4A23B62C72A5BE" ma:contentTypeVersion="11" ma:contentTypeDescription="Create a new document." ma:contentTypeScope="" ma:versionID="202fd9eb236d99e82cfa8ae97fa576ed">
  <xsd:schema xmlns:xsd="http://www.w3.org/2001/XMLSchema" xmlns:xs="http://www.w3.org/2001/XMLSchema" xmlns:p="http://schemas.microsoft.com/office/2006/metadata/properties" xmlns:ns2="bd8b06f1-2e9b-455b-b0ef-b5cfc1ddf469" xmlns:ns3="f587b1bc-69e7-4570-905f-0961bcb726c9" targetNamespace="http://schemas.microsoft.com/office/2006/metadata/properties" ma:root="true" ma:fieldsID="26478ba3cd6e439217a37c26e35b60ac" ns2:_="" ns3:_="">
    <xsd:import namespace="bd8b06f1-2e9b-455b-b0ef-b5cfc1ddf469"/>
    <xsd:import namespace="f587b1bc-69e7-4570-905f-0961bcb726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8b06f1-2e9b-455b-b0ef-b5cfc1ddf4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7b1bc-69e7-4570-905f-0961bcb726c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3AEB4E-38D1-46C4-B807-853DBF0CDC9E}">
  <ds:schemaRefs>
    <ds:schemaRef ds:uri="bd8b06f1-2e9b-455b-b0ef-b5cfc1ddf469"/>
    <ds:schemaRef ds:uri="f587b1bc-69e7-4570-905f-0961bcb726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3F5A5AD-BAB8-4409-8805-F8633E30324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BF94752-E140-4371-8742-FD5602330C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36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Simple Light</vt:lpstr>
      <vt:lpstr>Intro în limbajul C</vt:lpstr>
      <vt:lpstr>Agenda sesiunilor de azi</vt:lpstr>
      <vt:lpstr>Prezentatorii sesiunii de azi</vt:lpstr>
      <vt:lpstr>IDE online pentru C</vt:lpstr>
      <vt:lpstr>Ce este C?</vt:lpstr>
      <vt:lpstr>De ce învăţăm C?</vt:lpstr>
      <vt:lpstr>Github review – most popular languages 2019</vt:lpstr>
      <vt:lpstr>Structura unui program C</vt:lpstr>
      <vt:lpstr>Librării</vt:lpstr>
      <vt:lpstr>Librării</vt:lpstr>
      <vt:lpstr>Tipuri de date</vt:lpstr>
      <vt:lpstr>Tipuri de date</vt:lpstr>
      <vt:lpstr>Variabile</vt:lpstr>
      <vt:lpstr>Variabile</vt:lpstr>
      <vt:lpstr>Variabile – reguli pentru denumiri</vt:lpstr>
      <vt:lpstr>Variabile Globale şi Variabile Locale</vt:lpstr>
      <vt:lpstr>Variabile Globale şi Variabile Locale</vt:lpstr>
      <vt:lpstr>Adrese, pointeri şi referinţe</vt:lpstr>
      <vt:lpstr>Array (Tablou)</vt:lpstr>
      <vt:lpstr>Array (Tablou)</vt:lpstr>
      <vt:lpstr>Operaţii aritmetice</vt:lpstr>
      <vt:lpstr>Operatori Increment şi Decrement</vt:lpstr>
      <vt:lpstr>Operatori de asignare</vt:lpstr>
      <vt:lpstr>If</vt:lpstr>
      <vt:lpstr>If, Else</vt:lpstr>
      <vt:lpstr>If, Else</vt:lpstr>
      <vt:lpstr>For</vt:lpstr>
      <vt:lpstr>While</vt:lpstr>
      <vt:lpstr>Operaţii logice – and, or, not</vt:lpstr>
      <vt:lpstr>Tabele de adevăr</vt:lpstr>
      <vt:lpstr>#define, simboluri</vt:lpstr>
      <vt:lpstr>Structuri</vt:lpstr>
      <vt:lpstr>Funcţii</vt:lpstr>
      <vt:lpstr>Referinţe (pointeri) la funcţii</vt:lpstr>
      <vt:lpstr>Mai multe resurse</vt:lpstr>
      <vt:lpstr>Pauză Team building la 19:00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529</cp:revision>
  <dcterms:modified xsi:type="dcterms:W3CDTF">2020-05-25T14:09:58Z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0x010100A482D03976FEF9439D4A23B62C72A5BE</vt:lpwstr>
  </property>
</Properties>
</file>